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99F4-4B51-47C2-97D6-7EEFA61B422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audio" Target="../media/media2.m4a"/><Relationship Id="rId16" Type="http://schemas.openxmlformats.org/officeDocument/2006/relationships/image" Target="../media/image20.png"/><Relationship Id="rId1" Type="http://schemas.microsoft.com/office/2007/relationships/media" Target="../media/media2.m4a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2643" y="809828"/>
            <a:ext cx="1538959" cy="175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3027" y="572615"/>
            <a:ext cx="1804215" cy="1990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330" y="1239389"/>
            <a:ext cx="2247900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0947" y="3578717"/>
            <a:ext cx="3279283" cy="3279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934" y="576005"/>
            <a:ext cx="1804572" cy="1987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18" y="809828"/>
            <a:ext cx="1536325" cy="1749704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40"/>
    </mc:Choice>
    <mc:Fallback xmlns="">
      <p:transition spd="slow" advClick="0" advTm="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338 L 0.28373 0.5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12448 0.2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9622 0.613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306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30821 0.61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314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3520" y="289969"/>
            <a:ext cx="1696138" cy="1776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6819" y="229766"/>
            <a:ext cx="1690388" cy="1776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21508" y="2251240"/>
            <a:ext cx="1511939" cy="150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4797" y="2171985"/>
            <a:ext cx="1664352" cy="1664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964" y="3523574"/>
            <a:ext cx="3279932" cy="3279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730" y="1099715"/>
            <a:ext cx="2249619" cy="2792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5572" y="4702413"/>
            <a:ext cx="1794172" cy="2041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9744" y="4623158"/>
            <a:ext cx="1872220" cy="2061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9567" y="0"/>
            <a:ext cx="1518036" cy="1847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61" y="38253"/>
            <a:ext cx="4730906" cy="11827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1190" y="4632975"/>
            <a:ext cx="1792379" cy="2042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5911" y="4608293"/>
            <a:ext cx="1871634" cy="20667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17379" y="315345"/>
            <a:ext cx="1694835" cy="1774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4080" y="333935"/>
            <a:ext cx="1694835" cy="1774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3448" y="2251240"/>
            <a:ext cx="1664352" cy="16643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2099" y="2251240"/>
            <a:ext cx="1664352" cy="1664352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079200" y="21080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40"/>
    </mc:Choice>
    <mc:Fallback xmlns="">
      <p:transition spd="slow" advClick="0" advTm="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13984 2.96296E-6 C -0.20247 2.96296E-6 -0.27943 0.02986 -0.27943 0.05463 L -0.27943 0.10995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14271 2.96296E-6 C -0.20664 2.96296E-6 -0.28516 0.03009 -0.28516 0.05486 L -0.28516 0.10995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548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726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726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76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23</cp:revision>
  <dcterms:created xsi:type="dcterms:W3CDTF">2017-08-28T06:16:26Z</dcterms:created>
  <dcterms:modified xsi:type="dcterms:W3CDTF">2017-09-24T11:24:19Z</dcterms:modified>
</cp:coreProperties>
</file>