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1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3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4729C-3258-46BE-9FAB-D1EF00710BE7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6374" y="96208"/>
            <a:ext cx="2796267" cy="2138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8106" y="96208"/>
            <a:ext cx="2804700" cy="21389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51764"/>
            <a:ext cx="4978400" cy="3821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2625" y="4902865"/>
            <a:ext cx="868827" cy="565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063905"/>
            <a:ext cx="1012950" cy="565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4843" y="255814"/>
            <a:ext cx="1926066" cy="2472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194" y="639209"/>
            <a:ext cx="3212184" cy="15959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9846" y="5943408"/>
            <a:ext cx="702559" cy="6861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359" y="5608308"/>
            <a:ext cx="669182" cy="424261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0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750"/>
    </mc:Choice>
    <mc:Fallback>
      <p:transition spd="slow" advClick="0" advTm="10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4.79167E-6 2.59259E-6 L 0.00117 0.6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0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2.5E-6 2.59259E-6 L 0.00534 0.596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98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0" presetClass="path" presetSubtype="0" accel="50000" decel="50000" fill="hold" nodeType="withEffect">
                                  <p:stCondLst>
                                    <p:cond delay="9530"/>
                                  </p:stCondLst>
                                  <p:childTnLst>
                                    <p:animMotion origin="layout" path="M 1.875E-6 -4.44444E-6 C 0.00377 0.01806 0.00664 0.03588 0.00416 0.03797 C 0.00091 0.04075 -0.00456 0.02524 -0.01068 0.0095 C -0.01693 -0.00833 -0.02292 -0.02638 -0.02604 -0.02361 C -0.03008 -0.0206 -0.02539 -0.00115 -0.02162 0.01899 C -0.01732 0.03612 -0.01445 0.05394 -0.01758 0.05649 C -0.02031 0.05903 -0.0263 0.04422 -0.03177 0.02778 C -0.03802 0.00996 -0.04453 -0.00763 -0.04766 -0.00509 C -0.05039 -0.00254 -0.0431 0.0375 -0.04297 0.03727 C -0.03919 0.05533 -0.03607 0.07292 -0.03893 0.075 C -0.04193 0.07778 -0.04766 0.0625 -0.05365 0.04653 C -0.05964 0.02871 -0.06602 0.01088 -0.06953 0.01389 C -0.0724 0.01644 -0.06836 0.03612 -0.06406 0.05579 C -0.06081 0.07408 -0.05742 0.09121 -0.06029 0.09375 C -0.06328 0.0963 -0.06914 0.08125 -0.07539 0.06505 C -0.08099 0.047 -0.08802 0.0294 -0.09076 0.03241 C -0.09375 0.03496 -0.08972 0.05463 -0.08607 0.07454 " pathEditMode="relative" rAng="9240000" ptsTypes="AAAAAAAAAAAAAAA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354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6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1" presetClass="path" presetSubtype="0" accel="50000" decel="50000" fill="hold" nodeType="withEffect">
                                  <p:stCondLst>
                                    <p:cond delay="9530"/>
                                  </p:stCondLst>
                                  <p:childTnLst>
                                    <p:animMotion origin="layout" path="M 0 0 c -0.004 -0.008 -0.018 -0.016 -0.023 -0.016 c -0.031 0 -0.063 0.125 -0.063 0.25 c 0 -0.063 -0.016 -0.125 -0.031 -0.125 c -0.016 0 -0.031 0.063 -0.031 0.125 c 0 -0.031 -0.008 -0.063 -0.016 -0.063 c -0.008 0 -0.016 0.031 -0.016 0.063 c 0 -0.016 -0.004 -0.031 -0.008 -0.031 c -0.004 0 -0.008 0.016 -0.008 0.031 c 0 -0.008 -0.002 -0.016 -0.004 -0.016 c -0.001 0 -0.004 0.008 -0.004 0.016 c 0 -0.004 -0.001 -0.008 -0.002 -0.008 c 0 -0.001 -0.002 0.004 -0.002 0.008 c 0 -0.002 0 -0.004 -0.001 -0.004 c 0 0.001 -0.001 0.002 -0.001 0.004 c 0 -0.001 0 -0.002 0 -0.003 c -0.001 0 -0.001 0.001 -0.001 0.002 c -0.001 0 -0.001 -0.001 -0.001 -0.002 c -0.001 0 -0.001 0.001 -0.001 0.002 E" pathEditMode="relative" ptsTypes="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867" y="5373451"/>
            <a:ext cx="1562201" cy="1221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6267" y="5450175"/>
            <a:ext cx="1480819" cy="1144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738300">
            <a:off x="462680" y="399968"/>
            <a:ext cx="2359395" cy="1706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214" y="295096"/>
            <a:ext cx="2266529" cy="1729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6218" y="236202"/>
            <a:ext cx="1518036" cy="1847248"/>
          </a:xfrm>
          <a:prstGeom prst="rect">
            <a:avLst/>
          </a:prstGeom>
        </p:spPr>
      </p:pic>
      <p:sp>
        <p:nvSpPr>
          <p:cNvPr id="9" name="Rectangle 17"/>
          <p:cNvSpPr/>
          <p:nvPr/>
        </p:nvSpPr>
        <p:spPr>
          <a:xfrm>
            <a:off x="5937172" y="683721"/>
            <a:ext cx="4709046" cy="952209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“Two dinosaurs didn’t eat bugs.”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1271" y="2083449"/>
            <a:ext cx="1530420" cy="13238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58317" y="2332757"/>
            <a:ext cx="1287901" cy="12879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3285" y="4317486"/>
            <a:ext cx="1859515" cy="23891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1691" y="4997518"/>
            <a:ext cx="3212870" cy="1597290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076667" y="31024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750"/>
    </mc:Choice>
    <mc:Fallback>
      <p:transition spd="slow" advClick="0" advTm="10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2420"/>
                                  </p:stCondLst>
                                  <p:childTnLst>
                                    <p:animMotion origin="layout" path="M -0.07149 -0.00162 L -0.00274 0.30069 C 0.02812 0.43657 0.04804 0.61643 0.03307 0.62731 L -0.00026 0.65116 " pathEditMode="relative" rAng="4080000" ptsTypes="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3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nodeType="withEffect">
                                  <p:stCondLst>
                                    <p:cond delay="3570"/>
                                  </p:stCondLst>
                                  <p:childTnLst>
                                    <p:animMotion origin="layout" path="M -2.08333E-7 -1.48148E-6 L -0.00195 -1.48148E-6 C -0.00273 -1.48148E-6 -0.00378 0.18982 -0.00378 0.34398 L -0.00378 0.6882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343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96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96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7</Words>
  <Application>Microsoft Office PowerPoint</Application>
  <PresentationFormat>Widescreen</PresentationFormat>
  <Paragraphs>1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Uitz</dc:creator>
  <cp:lastModifiedBy>Jasmine Uitz</cp:lastModifiedBy>
  <cp:revision>15</cp:revision>
  <dcterms:created xsi:type="dcterms:W3CDTF">2017-08-28T09:23:43Z</dcterms:created>
  <dcterms:modified xsi:type="dcterms:W3CDTF">2017-09-25T08:38:44Z</dcterms:modified>
</cp:coreProperties>
</file>