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7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8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3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5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6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7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02E9-8DCD-47A3-9A37-E68F7811536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13" y="659506"/>
            <a:ext cx="260985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788" y="3592299"/>
            <a:ext cx="2533650" cy="1809750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63944" y="7931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4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50"/>
    </mc:Choice>
    <mc:Fallback>
      <p:transition spd="slow" advTm="118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3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path" presetSubtype="0" accel="50000" decel="50000" fill="hold" nodeType="withEffect">
                                  <p:stCondLst>
                                    <p:cond delay="10300"/>
                                  </p:stCondLst>
                                  <p:childTnLst>
                                    <p:animMotion origin="layout" path="M 0 0 C 0 -0.035 0.028 -0.062 0.062 -0.062 C 0.097 -0.062 0.125 -0.035 0.125 0 C 0.125 0.035 0.153 0.062 0.188 0.062 C 0.222 0.062 0.25 0.035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59" presetClass="path" presetSubtype="0" accel="50000" decel="50000" fill="hold" nodeType="withEffect">
                                  <p:stCondLst>
                                    <p:cond delay="10300"/>
                                  </p:stCondLst>
                                  <p:childTnLst>
                                    <p:animMotion origin="layout" path="M 0 0 C 0 -0.035 0.028 -0.062 0.062 -0.062 C 0.097 -0.062 0.125 -0.035 0.125 0 C 0.125 0.035 0.153 0.062 0.188 0.062 C 0.222 0.062 0.25 0.035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11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512" y="3236687"/>
            <a:ext cx="6140489" cy="3621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571" y="2282482"/>
            <a:ext cx="2215286" cy="1490660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04068" y="9605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9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00"/>
    </mc:Choice>
    <mc:Fallback>
      <p:transition spd="slow" advTm="7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9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9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0768 -0.07686 C 0.01354 -0.11042 0.06471 -0.11088 0.12174 -0.07987 C 0.18072 -0.04792 0.22317 0.00347 0.21744 0.03703 C 0.21171 0.07037 0.25429 0.12175 0.31315 0.15347 C 0.37018 0.18495 0.42174 0.18449 0.42747 0.15115 " pathEditMode="relative" rAng="1020000" ptsTypes="A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04209"/>
            <a:ext cx="6023429" cy="39537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5655" y="273952"/>
            <a:ext cx="2530059" cy="1810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5725" y="4229034"/>
            <a:ext cx="1687932" cy="2053989"/>
          </a:xfrm>
          <a:prstGeom prst="rect">
            <a:avLst/>
          </a:prstGeom>
        </p:spPr>
      </p:pic>
      <p:sp>
        <p:nvSpPr>
          <p:cNvPr id="7" name="Rectangle 17"/>
          <p:cNvSpPr/>
          <p:nvPr/>
        </p:nvSpPr>
        <p:spPr>
          <a:xfrm>
            <a:off x="3622502" y="4840160"/>
            <a:ext cx="6533223" cy="1192229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“Two butterflies didn’t go to the city.”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421487" y="10218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9" presetClass="path" presetSubtype="0" accel="50000" decel="50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00026 -0.00023 C -0.0056 -0.03403 -0.0888 -0.01713 -0.18385 0.03472 C -0.28164 0.08727 -0.35573 0.15648 -0.35 0.18982 C -0.34466 0.22338 -0.4181 0.2919 -0.51614 0.34445 C -0.61146 0.39653 -0.69414 0.41366 -0.69987 0.37986 " pathEditMode="relative" rAng="9780000" ptsTypes="AAA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74" y="1900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8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38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9</Words>
  <Application>Microsoft Office PowerPoint</Application>
  <PresentationFormat>Widescreen</PresentationFormat>
  <Paragraphs>1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Uitz</dc:creator>
  <cp:lastModifiedBy>Jasmine Uitz</cp:lastModifiedBy>
  <cp:revision>10</cp:revision>
  <dcterms:created xsi:type="dcterms:W3CDTF">2017-08-22T06:49:35Z</dcterms:created>
  <dcterms:modified xsi:type="dcterms:W3CDTF">2017-08-23T07:33:53Z</dcterms:modified>
</cp:coreProperties>
</file>