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7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1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29C-3258-46BE-9FAB-D1EF00710BE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3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4729C-3258-46BE-9FAB-D1EF00710BE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61D2-68C4-4030-B5C1-98C672DC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8227" y="46857"/>
            <a:ext cx="3223191" cy="2465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54603" y="96208"/>
            <a:ext cx="3168203" cy="2416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51764"/>
            <a:ext cx="4978400" cy="3821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2625" y="4902865"/>
            <a:ext cx="868827" cy="565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063905"/>
            <a:ext cx="1012950" cy="565673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517438" y="6700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0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440"/>
    </mc:Choice>
    <mc:Fallback>
      <p:transition spd="slow" advClick="0" advTm="6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10280"/>
                                  </p:stCondLst>
                                  <p:childTnLst>
                                    <p:animMotion origin="layout" path="M 1.04167E-6 -4.07407E-6 L 0.00117 0.600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0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280"/>
                                  </p:stCondLst>
                                  <p:childTnLst>
                                    <p:animMotion origin="layout" path="M -3.54167E-6 2.22222E-6 L 0.00534 0.596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981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0" presetClass="path" presetSubtype="0" accel="50000" decel="5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1.875E-6 -4.44444E-6 C 0.00377 0.01806 0.00664 0.03588 0.00416 0.03797 C 0.00091 0.04075 -0.00456 0.02524 -0.01068 0.0095 C -0.01693 -0.00833 -0.02292 -0.02638 -0.02604 -0.02361 C -0.03008 -0.0206 -0.02539 -0.00115 -0.02162 0.01899 C -0.01732 0.03612 -0.01445 0.05394 -0.01758 0.05649 C -0.02031 0.05903 -0.0263 0.04422 -0.03177 0.02778 C -0.03802 0.00996 -0.04453 -0.00763 -0.04766 -0.00509 C -0.05039 -0.00254 -0.0431 0.0375 -0.04297 0.03727 C -0.03919 0.05533 -0.03607 0.07292 -0.03893 0.075 C -0.04193 0.07778 -0.04766 0.0625 -0.05365 0.04653 C -0.05964 0.02871 -0.06602 0.01088 -0.06953 0.01389 C -0.0724 0.01644 -0.06836 0.03612 -0.06406 0.05579 C -0.06081 0.07408 -0.05742 0.09121 -0.06029 0.09375 C -0.06328 0.0963 -0.06914 0.08125 -0.07539 0.06505 C -0.08099 0.047 -0.08802 0.0294 -0.09076 0.03241 C -0.09375 0.03496 -0.08972 0.05463 -0.08607 0.07454 " pathEditMode="relative" rAng="9240000" ptsTypes="AAAAAAAAAAAAAAA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354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574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5795" y="4735642"/>
            <a:ext cx="1944205" cy="1520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4039" y="4995793"/>
            <a:ext cx="1640476" cy="1268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20183">
            <a:off x="4343429" y="319987"/>
            <a:ext cx="3225064" cy="2469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6164" y="319987"/>
            <a:ext cx="2804403" cy="21398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1036" y="4592922"/>
            <a:ext cx="1518036" cy="1847248"/>
          </a:xfrm>
          <a:prstGeom prst="rect">
            <a:avLst/>
          </a:prstGeom>
        </p:spPr>
      </p:pic>
      <p:sp>
        <p:nvSpPr>
          <p:cNvPr id="9" name="Rectangle 17"/>
          <p:cNvSpPr/>
          <p:nvPr/>
        </p:nvSpPr>
        <p:spPr>
          <a:xfrm>
            <a:off x="5955961" y="5040441"/>
            <a:ext cx="4709046" cy="952209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“Two dinosaurs didn’t eat bugs.”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930400" y="12497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66667E-6 -3.7037E-7 L -0.18333 -3.7037E-7 C -0.26536 -3.7037E-7 -0.36588 0.15347 -0.36588 0.27963 L -0.36588 0.56065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94" y="280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998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998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</Words>
  <Application>Microsoft Office PowerPoint</Application>
  <PresentationFormat>Widescreen</PresentationFormat>
  <Paragraphs>1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Uitz</dc:creator>
  <cp:lastModifiedBy>Jasmine Uitz</cp:lastModifiedBy>
  <cp:revision>10</cp:revision>
  <dcterms:created xsi:type="dcterms:W3CDTF">2017-08-28T09:23:43Z</dcterms:created>
  <dcterms:modified xsi:type="dcterms:W3CDTF">2017-08-30T08:50:20Z</dcterms:modified>
</cp:coreProperties>
</file>