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DF5D-EE20-4A4F-81F0-13178014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E80B4-C883-41A1-9108-858C0B5A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C19F-BD01-4316-A9C5-703482AD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F5C6-0F5B-4007-836A-C562305E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D024-3D42-4053-9D19-AD72E728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9BAF-D863-4A08-8254-06EE551A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64C4-B9AD-47C5-A616-0EC8C589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BBDF-B148-45C9-BE38-D81A53EA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FE3F-F100-4B4E-974F-036FC8CC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E4B4-CBE0-4EC6-BDA0-4DC87E4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28C4C-0384-4FDD-B52C-C2B4AC612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F48B4-B1F0-421E-80C6-1F985FF70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9E61-4ADB-414C-9E12-0E99849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82E7-D6C9-4744-AC59-A660369B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3826-86A3-4F89-9438-537E3948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E4D1-5FD3-4B9F-8E11-F47BC71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5663-2678-418D-AA0E-C18BECC9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E3CF-1848-4A6C-9B56-017C53A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BCA5-E6B0-42A4-9EC7-D381897C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8F8-67BB-447D-BA31-9E9AF0A0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0A83-5EC0-457F-870F-D7B8946D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226A-F6A8-4DF6-95E9-B3DF7D3A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5CAE0-5618-4197-909E-29D813FA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ED33-03D9-4E81-A06A-26B83A6D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F2F3-01D2-4C29-96AF-29F4C991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C64E-F147-4B8F-82FD-4B961006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F43D-A21D-4122-A8A6-A7428A55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CFE1B-B437-4769-A5A0-B3544CCC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94E0B-212C-44A3-8D6C-6E9E2582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F4E64-B338-4EB0-A10D-EE02AC0A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7E7D0-4E2F-4A06-8D02-4B1BA183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C469-B224-4CBB-9E81-132ACCD4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55D6-B97D-4CCA-BD68-40306C87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D700E-58E5-4D85-B637-6C55DC95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AEE48-0378-47E4-9340-202AA3169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7B98-0E42-4DCB-8E38-88149D4D9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F23D1-CE3F-4E52-A5DB-FF7A3863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1DFA3-137D-49B0-B89D-F6F751ED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CD9C1-D36B-4E72-9160-7FA3E1EE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2177-8278-428E-85AE-36A2A9B1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760B8-DB6D-4016-8D5E-2E9AFC38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E565B-882A-4D11-83F7-495CB547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2A6E-03E5-4B3A-8B73-53FC2C34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4EA38-F38D-434E-ABDB-55C3C0DB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041A7-68F2-49B1-A9E0-0FA4B903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9BFF-3F1D-42B4-8DA8-162BD373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BBC8-01B1-432C-BB8E-D4253465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F027-AA74-4438-98FD-F8F14C25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D9D3-83F0-4C91-A468-C52DE2DC0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EF26-7644-4436-BA0B-3D8247D5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2D603-0C45-40CB-881F-40047BF1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082CE-DBF3-4F45-A3E1-39B334D2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92F-3124-4541-8572-11392091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9383F-4D3C-4B4C-AA70-C65EDC21F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A4155-405D-4F52-B9FF-72AF81E4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BB7BB-DDE6-4328-BE7F-F4ECF360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59666-0C28-4A68-A535-718D8A38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83E4-72A1-44DC-8400-5E0B7E09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52232-8C3F-4BCC-9BB3-A9881855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03896-ABA2-4126-8115-0B190732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1B0A-DA9E-422F-88C5-C98D049CC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D682-E601-4304-B350-49CC34BDA01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D51D-D645-4E0D-9175-C7D9AA6B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50B7-819C-4103-8EBC-DE985975F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image" Target="../media/image1.jpg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jp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16" name="Picture 15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2CF90331-EF23-4C3F-816C-091BA6656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43" y="698033"/>
            <a:ext cx="3048000" cy="1828800"/>
          </a:xfrm>
          <a:prstGeom prst="rect">
            <a:avLst/>
          </a:prstGeom>
        </p:spPr>
      </p:pic>
      <p:pic>
        <p:nvPicPr>
          <p:cNvPr id="18" name="Picture 17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491FBE94-EBE1-4CF2-BAC8-D4C4FD7F1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14" y="617212"/>
            <a:ext cx="2741829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9AEF66-9F31-4268-B52B-1E85080BB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10" y="571034"/>
            <a:ext cx="3027815" cy="1828800"/>
          </a:xfrm>
          <a:prstGeom prst="rect">
            <a:avLst/>
          </a:prstGeom>
        </p:spPr>
      </p:pic>
      <p:pic>
        <p:nvPicPr>
          <p:cNvPr id="22" name="Picture 21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FF62177C-3172-4C5E-87B9-D6A53A6E1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12" y="2526833"/>
            <a:ext cx="2741829" cy="1828800"/>
          </a:xfrm>
          <a:prstGeom prst="rect">
            <a:avLst/>
          </a:prstGeom>
        </p:spPr>
      </p:pic>
      <p:pic>
        <p:nvPicPr>
          <p:cNvPr id="24" name="Picture 23" descr="A red truck driving down a dirt road&#10;&#10;Description generated with very high confidence">
            <a:extLst>
              <a:ext uri="{FF2B5EF4-FFF2-40B4-BE49-F238E27FC236}">
                <a16:creationId xmlns:a16="http://schemas.microsoft.com/office/drawing/2014/main" id="{3D708FEB-D8E4-4974-A8A2-99BE6EACC2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69" y="2492189"/>
            <a:ext cx="2745946" cy="18288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5607040-4A80-4955-A644-972E53A1ABC4}"/>
              </a:ext>
            </a:extLst>
          </p:cNvPr>
          <p:cNvSpPr/>
          <p:nvPr/>
        </p:nvSpPr>
        <p:spPr>
          <a:xfrm>
            <a:off x="4436852" y="2073908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F5787D-B9B7-41D4-BBB6-D7C52C6E8F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2588" y="2169733"/>
            <a:ext cx="1341236" cy="3109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3FAE983-E433-4B34-9595-A773FC2024EB}"/>
              </a:ext>
            </a:extLst>
          </p:cNvPr>
          <p:cNvSpPr/>
          <p:nvPr/>
        </p:nvSpPr>
        <p:spPr>
          <a:xfrm>
            <a:off x="10217181" y="21474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309617" y="404546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913626" y="405802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301F0-4F88-4732-934C-0D9BE072EAEB}"/>
              </a:ext>
            </a:extLst>
          </p:cNvPr>
          <p:cNvSpPr/>
          <p:nvPr/>
        </p:nvSpPr>
        <p:spPr>
          <a:xfrm>
            <a:off x="5918328" y="762766"/>
            <a:ext cx="753576" cy="23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1">
            <a:hlinkClick r:id="" action="ppaction://media"/>
            <a:extLst>
              <a:ext uri="{FF2B5EF4-FFF2-40B4-BE49-F238E27FC236}">
                <a16:creationId xmlns:a16="http://schemas.microsoft.com/office/drawing/2014/main" id="{CCA69291-93DB-4CB2-8F7E-8729251F69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  <p:pic>
        <p:nvPicPr>
          <p:cNvPr id="3" name="1">
            <a:hlinkClick r:id="" action="ppaction://media"/>
            <a:extLst>
              <a:ext uri="{FF2B5EF4-FFF2-40B4-BE49-F238E27FC236}">
                <a16:creationId xmlns:a16="http://schemas.microsoft.com/office/drawing/2014/main" id="{1700EA1C-5A8B-4E73-A917-B56082E064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2327D434-AAFE-4E9C-A3C2-D322A0A0E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58" y="3423304"/>
            <a:ext cx="3048000" cy="1828800"/>
          </a:xfrm>
          <a:prstGeom prst="rect">
            <a:avLst/>
          </a:prstGeom>
        </p:spPr>
      </p:pic>
      <p:pic>
        <p:nvPicPr>
          <p:cNvPr id="9" name="Picture 8" descr="An old photo of a coin&#10;&#10;Description generated with high confidence">
            <a:extLst>
              <a:ext uri="{FF2B5EF4-FFF2-40B4-BE49-F238E27FC236}">
                <a16:creationId xmlns:a16="http://schemas.microsoft.com/office/drawing/2014/main" id="{C56FAA89-53DE-4DE3-8488-20E1D5221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01" y="5520428"/>
            <a:ext cx="228600" cy="228600"/>
          </a:xfrm>
          <a:prstGeom prst="rect">
            <a:avLst/>
          </a:prstGeom>
        </p:spPr>
      </p:pic>
      <p:pic>
        <p:nvPicPr>
          <p:cNvPr id="23" name="Picture 2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1E2368BD-BF77-4AAD-832A-459CFD135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08" y="5403209"/>
            <a:ext cx="228600" cy="228600"/>
          </a:xfrm>
          <a:prstGeom prst="rect">
            <a:avLst/>
          </a:prstGeom>
        </p:spPr>
      </p:pic>
      <p:pic>
        <p:nvPicPr>
          <p:cNvPr id="13" name="Picture 1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FFA4C1E9-DCCB-4092-83C5-A6C935C5DD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87" y="5549015"/>
            <a:ext cx="228600" cy="228600"/>
          </a:xfrm>
          <a:prstGeom prst="rect">
            <a:avLst/>
          </a:prstGeom>
        </p:spPr>
      </p:pic>
      <p:pic>
        <p:nvPicPr>
          <p:cNvPr id="15" name="Picture 14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0BDBEF2-4B13-4178-A0C0-E8E79AD1C7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33" y="5784856"/>
            <a:ext cx="228600" cy="228600"/>
          </a:xfrm>
          <a:prstGeom prst="rect">
            <a:avLst/>
          </a:prstGeom>
        </p:spPr>
      </p:pic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2" name="Recording (2)">
            <a:hlinkClick r:id="" action="ppaction://media"/>
            <a:extLst>
              <a:ext uri="{FF2B5EF4-FFF2-40B4-BE49-F238E27FC236}">
                <a16:creationId xmlns:a16="http://schemas.microsoft.com/office/drawing/2014/main" id="{617E83A2-BA65-43F4-9235-8812B61B32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2327D434-AAFE-4E9C-A3C2-D322A0A0E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58" y="3423304"/>
            <a:ext cx="3048000" cy="1828800"/>
          </a:xfrm>
          <a:prstGeom prst="rect">
            <a:avLst/>
          </a:prstGeom>
        </p:spPr>
      </p:pic>
      <p:pic>
        <p:nvPicPr>
          <p:cNvPr id="9" name="Picture 8" descr="An old photo of a coin&#10;&#10;Description generated with high confidence">
            <a:extLst>
              <a:ext uri="{FF2B5EF4-FFF2-40B4-BE49-F238E27FC236}">
                <a16:creationId xmlns:a16="http://schemas.microsoft.com/office/drawing/2014/main" id="{C56FAA89-53DE-4DE3-8488-20E1D5221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01" y="5520428"/>
            <a:ext cx="228600" cy="228600"/>
          </a:xfrm>
          <a:prstGeom prst="rect">
            <a:avLst/>
          </a:prstGeom>
        </p:spPr>
      </p:pic>
      <p:pic>
        <p:nvPicPr>
          <p:cNvPr id="23" name="Picture 2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1E2368BD-BF77-4AAD-832A-459CFD1357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08" y="5403209"/>
            <a:ext cx="228600" cy="228600"/>
          </a:xfrm>
          <a:prstGeom prst="rect">
            <a:avLst/>
          </a:prstGeom>
        </p:spPr>
      </p:pic>
      <p:pic>
        <p:nvPicPr>
          <p:cNvPr id="13" name="Picture 1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FFA4C1E9-DCCB-4092-83C5-A6C935C5D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87" y="5549015"/>
            <a:ext cx="228600" cy="228600"/>
          </a:xfrm>
          <a:prstGeom prst="rect">
            <a:avLst/>
          </a:prstGeom>
        </p:spPr>
      </p:pic>
      <p:pic>
        <p:nvPicPr>
          <p:cNvPr id="15" name="Picture 14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0BDBEF2-4B13-4178-A0C0-E8E79AD1C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33" y="5784856"/>
            <a:ext cx="228600" cy="228600"/>
          </a:xfrm>
          <a:prstGeom prst="rect">
            <a:avLst/>
          </a:prstGeom>
        </p:spPr>
      </p:pic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1E2368BD-BF77-4AAD-832A-459CFD1357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08" y="5403209"/>
            <a:ext cx="228600" cy="228600"/>
          </a:xfrm>
          <a:prstGeom prst="rect">
            <a:avLst/>
          </a:prstGeom>
        </p:spPr>
      </p:pic>
      <p:pic>
        <p:nvPicPr>
          <p:cNvPr id="15" name="Picture 14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0BDBEF2-4B13-4178-A0C0-E8E79AD1C7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33" y="5784856"/>
            <a:ext cx="228600" cy="228600"/>
          </a:xfrm>
          <a:prstGeom prst="rect">
            <a:avLst/>
          </a:prstGeom>
        </p:spPr>
      </p:pic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4" name="Picture 3" descr="A close up of a yellow car&#10;&#10;Description generated with high confidence">
            <a:extLst>
              <a:ext uri="{FF2B5EF4-FFF2-40B4-BE49-F238E27FC236}">
                <a16:creationId xmlns:a16="http://schemas.microsoft.com/office/drawing/2014/main" id="{8F5E9CBD-8F2F-4A5B-A43C-922A0C22E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94" y="2966104"/>
            <a:ext cx="2741829" cy="1828800"/>
          </a:xfrm>
          <a:prstGeom prst="rect">
            <a:avLst/>
          </a:prstGeom>
        </p:spPr>
      </p:pic>
      <p:pic>
        <p:nvPicPr>
          <p:cNvPr id="2" name="Recording (3)">
            <a:hlinkClick r:id="" action="ppaction://media"/>
            <a:extLst>
              <a:ext uri="{FF2B5EF4-FFF2-40B4-BE49-F238E27FC236}">
                <a16:creationId xmlns:a16="http://schemas.microsoft.com/office/drawing/2014/main" id="{80CD2534-C8C1-4E5D-B04C-262CB96AA0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1E2368BD-BF77-4AAD-832A-459CFD13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08" y="5403209"/>
            <a:ext cx="228600" cy="228600"/>
          </a:xfrm>
          <a:prstGeom prst="rect">
            <a:avLst/>
          </a:prstGeom>
        </p:spPr>
      </p:pic>
      <p:pic>
        <p:nvPicPr>
          <p:cNvPr id="15" name="Picture 14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0BDBEF2-4B13-4178-A0C0-E8E79AD1C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33" y="5784856"/>
            <a:ext cx="228600" cy="228600"/>
          </a:xfrm>
          <a:prstGeom prst="rect">
            <a:avLst/>
          </a:prstGeom>
        </p:spPr>
      </p:pic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4" name="Picture 3" descr="A close up of a yellow car&#10;&#10;Description generated with high confidence">
            <a:extLst>
              <a:ext uri="{FF2B5EF4-FFF2-40B4-BE49-F238E27FC236}">
                <a16:creationId xmlns:a16="http://schemas.microsoft.com/office/drawing/2014/main" id="{8F5E9CBD-8F2F-4A5B-A43C-922A0C22E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94" y="2966104"/>
            <a:ext cx="27418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2" name="Recording (4)">
            <a:hlinkClick r:id="" action="ppaction://media"/>
            <a:extLst>
              <a:ext uri="{FF2B5EF4-FFF2-40B4-BE49-F238E27FC236}">
                <a16:creationId xmlns:a16="http://schemas.microsoft.com/office/drawing/2014/main" id="{66905C4F-77FE-4B96-B439-07D20BE413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B135F2-2A9A-4FB2-A6CE-781B5B3D7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3932" y="5370447"/>
            <a:ext cx="1487553" cy="1487553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743808DC-73A8-428C-B0A5-44235EE729B4}"/>
              </a:ext>
            </a:extLst>
          </p:cNvPr>
          <p:cNvSpPr/>
          <p:nvPr/>
        </p:nvSpPr>
        <p:spPr>
          <a:xfrm>
            <a:off x="3835803" y="5685986"/>
            <a:ext cx="4687257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Smurf bought two cars.”</a:t>
            </a:r>
          </a:p>
        </p:txBody>
      </p:sp>
    </p:spTree>
    <p:extLst>
      <p:ext uri="{BB962C8B-B14F-4D97-AF65-F5344CB8AC3E}">
        <p14:creationId xmlns:p14="http://schemas.microsoft.com/office/powerpoint/2010/main" val="24407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</Words>
  <Application>Microsoft Office PowerPoint</Application>
  <PresentationFormat>Widescreen</PresentationFormat>
  <Paragraphs>1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K.J. Savinelli</cp:lastModifiedBy>
  <cp:revision>14</cp:revision>
  <dcterms:created xsi:type="dcterms:W3CDTF">2017-07-25T21:53:18Z</dcterms:created>
  <dcterms:modified xsi:type="dcterms:W3CDTF">2017-10-31T04:32:26Z</dcterms:modified>
</cp:coreProperties>
</file>