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228-8D24-4172-8DDC-DCAA55C841DB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6A53-4FB0-4113-8BC9-E9410EF1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8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228-8D24-4172-8DDC-DCAA55C841DB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6A53-4FB0-4113-8BC9-E9410EF1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2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228-8D24-4172-8DDC-DCAA55C841DB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6A53-4FB0-4113-8BC9-E9410EF1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1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228-8D24-4172-8DDC-DCAA55C841DB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6A53-4FB0-4113-8BC9-E9410EF1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0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228-8D24-4172-8DDC-DCAA55C841DB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6A53-4FB0-4113-8BC9-E9410EF1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7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228-8D24-4172-8DDC-DCAA55C841DB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6A53-4FB0-4113-8BC9-E9410EF1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228-8D24-4172-8DDC-DCAA55C841DB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6A53-4FB0-4113-8BC9-E9410EF1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228-8D24-4172-8DDC-DCAA55C841DB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6A53-4FB0-4113-8BC9-E9410EF1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1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228-8D24-4172-8DDC-DCAA55C841DB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6A53-4FB0-4113-8BC9-E9410EF1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228-8D24-4172-8DDC-DCAA55C841DB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6A53-4FB0-4113-8BC9-E9410EF1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6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228-8D24-4172-8DDC-DCAA55C841DB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6A53-4FB0-4113-8BC9-E9410EF1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F1228-8D24-4172-8DDC-DCAA55C841DB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A53-4FB0-4113-8BC9-E9410EF1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75512" y="2955835"/>
            <a:ext cx="2047875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2561" y="3215893"/>
            <a:ext cx="2131972" cy="1633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3694" y="2586411"/>
            <a:ext cx="6790008" cy="4738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3387" y="3195813"/>
            <a:ext cx="493312" cy="493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5372" y="3512741"/>
            <a:ext cx="416362" cy="416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6967" y="285211"/>
            <a:ext cx="1518036" cy="1847248"/>
          </a:xfrm>
          <a:prstGeom prst="rect">
            <a:avLst/>
          </a:prstGeom>
        </p:spPr>
      </p:pic>
      <p:sp>
        <p:nvSpPr>
          <p:cNvPr id="10" name="Rectangle 17"/>
          <p:cNvSpPr/>
          <p:nvPr/>
        </p:nvSpPr>
        <p:spPr>
          <a:xfrm>
            <a:off x="3783744" y="735470"/>
            <a:ext cx="6533223" cy="1192229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“No dogs rolled their balls.”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7761" y="120883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2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4" presetClass="path" presetSubtype="0" accel="50000" decel="50000" fill="hold" nodeType="withEffect">
                                  <p:stCondLst>
                                    <p:cond delay="10100"/>
                                  </p:stCondLst>
                                  <p:childTnLst>
                                    <p:animMotion origin="layout" path="M 4.16667E-7 -0.00254 C 0.00599 -0.00231 0.02682 -0.00185 0.0345 -0.00185 C 0.08112 -0.00185 0.12917 -0.00787 0.12917 -0.01366 C 0.12917 -0.01065 0.15339 -0.00787 0.17578 -0.00787 C 0.19987 -0.00787 0.22227 -0.01065 0.22227 -0.01366 C 0.22227 -0.01227 0.23424 -0.01065 0.24635 -0.01065 C 0.25833 -0.01065 0.27044 -0.01227 0.27044 -0.01366 C 0.27044 -0.01296 0.27656 -0.01227 0.28242 -0.01227 C 0.28854 -0.01227 0.2944 -0.01296 0.2944 -0.01366 C 0.2944 -0.01319 0.29727 -0.01296 0.30039 -0.01296 C 0.30195 -0.01296 0.30651 -0.01319 0.30651 -0.01366 C 0.30651 -0.01342 0.30807 -0.01319 0.3095 -0.01319 C 0.3095 -0.01342 0.31237 -0.01342 0.31237 -0.01366 C 0.31237 -0.01366 0.31237 -0.01342 0.31393 -0.01342 C 0.31393 -0.01366 0.31549 -0.01366 0.31549 -0.01366 C 0.31549 -0.01366 0.31549 -0.01366 0.31549 -0.01366 C 0.31706 -0.01366 0.31706 -0.01366 0.31706 -0.01366 C 0.31862 -0.01366 0.31862 -0.01366 0.31862 -0.01366 C 0.32031 -0.01366 0.32031 -0.01366 0.32031 -0.01366 " pathEditMode="relative" rAng="0" ptsTypes="AAAAAAAAAAAAAAAAA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16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Uitz</dc:creator>
  <cp:lastModifiedBy>Jasmine Uitz</cp:lastModifiedBy>
  <cp:revision>7</cp:revision>
  <dcterms:created xsi:type="dcterms:W3CDTF">2017-08-22T08:16:49Z</dcterms:created>
  <dcterms:modified xsi:type="dcterms:W3CDTF">2017-08-23T07:33:35Z</dcterms:modified>
</cp:coreProperties>
</file>