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6864-40E7-49FD-9F14-EF5A81FA42D9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5A5A3-1669-4A14-81AB-107D740A6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523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6864-40E7-49FD-9F14-EF5A81FA42D9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5A5A3-1669-4A14-81AB-107D740A6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746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6864-40E7-49FD-9F14-EF5A81FA42D9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5A5A3-1669-4A14-81AB-107D740A6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29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6864-40E7-49FD-9F14-EF5A81FA42D9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5A5A3-1669-4A14-81AB-107D740A6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14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6864-40E7-49FD-9F14-EF5A81FA42D9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5A5A3-1669-4A14-81AB-107D740A6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53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6864-40E7-49FD-9F14-EF5A81FA42D9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5A5A3-1669-4A14-81AB-107D740A6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42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6864-40E7-49FD-9F14-EF5A81FA42D9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5A5A3-1669-4A14-81AB-107D740A6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383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6864-40E7-49FD-9F14-EF5A81FA42D9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5A5A3-1669-4A14-81AB-107D740A6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26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6864-40E7-49FD-9F14-EF5A81FA42D9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5A5A3-1669-4A14-81AB-107D740A6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48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6864-40E7-49FD-9F14-EF5A81FA42D9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5A5A3-1669-4A14-81AB-107D740A6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567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6864-40E7-49FD-9F14-EF5A81FA42D9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5A5A3-1669-4A14-81AB-107D740A6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17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56864-40E7-49FD-9F14-EF5A81FA42D9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5A5A3-1669-4A14-81AB-107D740A6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98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8597" y="2605923"/>
            <a:ext cx="2709641" cy="14983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28235" y="4461283"/>
            <a:ext cx="2396717" cy="23967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92" y="0"/>
            <a:ext cx="2158553" cy="215855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42890" y="206894"/>
            <a:ext cx="1518036" cy="1847248"/>
          </a:xfrm>
          <a:prstGeom prst="rect">
            <a:avLst/>
          </a:prstGeom>
        </p:spPr>
      </p:pic>
      <p:sp>
        <p:nvSpPr>
          <p:cNvPr id="11" name="Rectangle 17"/>
          <p:cNvSpPr/>
          <p:nvPr/>
        </p:nvSpPr>
        <p:spPr>
          <a:xfrm>
            <a:off x="5633844" y="739244"/>
            <a:ext cx="4709046" cy="901149"/>
          </a:xfrm>
          <a:custGeom>
            <a:avLst/>
            <a:gdLst>
              <a:gd name="connsiteX0" fmla="*/ 0 w 5868537"/>
              <a:gd name="connsiteY0" fmla="*/ 0 h 1696653"/>
              <a:gd name="connsiteX1" fmla="*/ 5868537 w 5868537"/>
              <a:gd name="connsiteY1" fmla="*/ 0 h 1696653"/>
              <a:gd name="connsiteX2" fmla="*/ 5868537 w 5868537"/>
              <a:gd name="connsiteY2" fmla="*/ 1696653 h 1696653"/>
              <a:gd name="connsiteX3" fmla="*/ 0 w 5868537"/>
              <a:gd name="connsiteY3" fmla="*/ 1696653 h 1696653"/>
              <a:gd name="connsiteX4" fmla="*/ 0 w 5868537"/>
              <a:gd name="connsiteY4" fmla="*/ 0 h 1696653"/>
              <a:gd name="connsiteX0" fmla="*/ 0 w 6346209"/>
              <a:gd name="connsiteY0" fmla="*/ 0 h 1696653"/>
              <a:gd name="connsiteX1" fmla="*/ 6346209 w 6346209"/>
              <a:gd name="connsiteY1" fmla="*/ 504967 h 1696653"/>
              <a:gd name="connsiteX2" fmla="*/ 5868537 w 6346209"/>
              <a:gd name="connsiteY2" fmla="*/ 1696653 h 1696653"/>
              <a:gd name="connsiteX3" fmla="*/ 0 w 6346209"/>
              <a:gd name="connsiteY3" fmla="*/ 1696653 h 1696653"/>
              <a:gd name="connsiteX4" fmla="*/ 0 w 6346209"/>
              <a:gd name="connsiteY4" fmla="*/ 0 h 1696653"/>
              <a:gd name="connsiteX0" fmla="*/ 559558 w 6346209"/>
              <a:gd name="connsiteY0" fmla="*/ 40943 h 1191686"/>
              <a:gd name="connsiteX1" fmla="*/ 6346209 w 6346209"/>
              <a:gd name="connsiteY1" fmla="*/ 0 h 1191686"/>
              <a:gd name="connsiteX2" fmla="*/ 5868537 w 6346209"/>
              <a:gd name="connsiteY2" fmla="*/ 1191686 h 1191686"/>
              <a:gd name="connsiteX3" fmla="*/ 0 w 6346209"/>
              <a:gd name="connsiteY3" fmla="*/ 1191686 h 1191686"/>
              <a:gd name="connsiteX4" fmla="*/ 559558 w 6346209"/>
              <a:gd name="connsiteY4" fmla="*/ 40943 h 1191686"/>
              <a:gd name="connsiteX0" fmla="*/ 559558 w 6346209"/>
              <a:gd name="connsiteY0" fmla="*/ 40943 h 1191686"/>
              <a:gd name="connsiteX1" fmla="*/ 6346209 w 6346209"/>
              <a:gd name="connsiteY1" fmla="*/ 0 h 1191686"/>
              <a:gd name="connsiteX2" fmla="*/ 5677468 w 6346209"/>
              <a:gd name="connsiteY2" fmla="*/ 1068856 h 1191686"/>
              <a:gd name="connsiteX3" fmla="*/ 0 w 6346209"/>
              <a:gd name="connsiteY3" fmla="*/ 1191686 h 1191686"/>
              <a:gd name="connsiteX4" fmla="*/ 559558 w 6346209"/>
              <a:gd name="connsiteY4" fmla="*/ 40943 h 1191686"/>
              <a:gd name="connsiteX0" fmla="*/ 559558 w 6346209"/>
              <a:gd name="connsiteY0" fmla="*/ 40943 h 1191686"/>
              <a:gd name="connsiteX1" fmla="*/ 6346209 w 6346209"/>
              <a:gd name="connsiteY1" fmla="*/ 0 h 1191686"/>
              <a:gd name="connsiteX2" fmla="*/ 5677468 w 6346209"/>
              <a:gd name="connsiteY2" fmla="*/ 1068856 h 1191686"/>
              <a:gd name="connsiteX3" fmla="*/ 0 w 6346209"/>
              <a:gd name="connsiteY3" fmla="*/ 1191686 h 1191686"/>
              <a:gd name="connsiteX4" fmla="*/ 559558 w 6346209"/>
              <a:gd name="connsiteY4" fmla="*/ 40943 h 1191686"/>
              <a:gd name="connsiteX0" fmla="*/ 559558 w 6346209"/>
              <a:gd name="connsiteY0" fmla="*/ 40943 h 1191686"/>
              <a:gd name="connsiteX1" fmla="*/ 6346209 w 6346209"/>
              <a:gd name="connsiteY1" fmla="*/ 0 h 1191686"/>
              <a:gd name="connsiteX2" fmla="*/ 5677468 w 6346209"/>
              <a:gd name="connsiteY2" fmla="*/ 1068856 h 1191686"/>
              <a:gd name="connsiteX3" fmla="*/ 0 w 6346209"/>
              <a:gd name="connsiteY3" fmla="*/ 1191686 h 1191686"/>
              <a:gd name="connsiteX4" fmla="*/ 559558 w 6346209"/>
              <a:gd name="connsiteY4" fmla="*/ 40943 h 1191686"/>
              <a:gd name="connsiteX0" fmla="*/ 559558 w 6346209"/>
              <a:gd name="connsiteY0" fmla="*/ 149108 h 1299851"/>
              <a:gd name="connsiteX1" fmla="*/ 6346209 w 6346209"/>
              <a:gd name="connsiteY1" fmla="*/ 108165 h 1299851"/>
              <a:gd name="connsiteX2" fmla="*/ 5677468 w 6346209"/>
              <a:gd name="connsiteY2" fmla="*/ 1177021 h 1299851"/>
              <a:gd name="connsiteX3" fmla="*/ 0 w 6346209"/>
              <a:gd name="connsiteY3" fmla="*/ 1299851 h 1299851"/>
              <a:gd name="connsiteX4" fmla="*/ 559558 w 6346209"/>
              <a:gd name="connsiteY4" fmla="*/ 149108 h 1299851"/>
              <a:gd name="connsiteX0" fmla="*/ 559558 w 6346209"/>
              <a:gd name="connsiteY0" fmla="*/ 250805 h 1401548"/>
              <a:gd name="connsiteX1" fmla="*/ 6346209 w 6346209"/>
              <a:gd name="connsiteY1" fmla="*/ 209862 h 1401548"/>
              <a:gd name="connsiteX2" fmla="*/ 5677468 w 6346209"/>
              <a:gd name="connsiteY2" fmla="*/ 1278718 h 1401548"/>
              <a:gd name="connsiteX3" fmla="*/ 0 w 6346209"/>
              <a:gd name="connsiteY3" fmla="*/ 1401548 h 1401548"/>
              <a:gd name="connsiteX4" fmla="*/ 559558 w 6346209"/>
              <a:gd name="connsiteY4" fmla="*/ 250805 h 1401548"/>
              <a:gd name="connsiteX0" fmla="*/ 559558 w 6346209"/>
              <a:gd name="connsiteY0" fmla="*/ 250805 h 1401548"/>
              <a:gd name="connsiteX1" fmla="*/ 6346209 w 6346209"/>
              <a:gd name="connsiteY1" fmla="*/ 209862 h 1401548"/>
              <a:gd name="connsiteX2" fmla="*/ 5677468 w 6346209"/>
              <a:gd name="connsiteY2" fmla="*/ 1278718 h 1401548"/>
              <a:gd name="connsiteX3" fmla="*/ 0 w 6346209"/>
              <a:gd name="connsiteY3" fmla="*/ 1401548 h 1401548"/>
              <a:gd name="connsiteX4" fmla="*/ 559558 w 6346209"/>
              <a:gd name="connsiteY4" fmla="*/ 250805 h 1401548"/>
              <a:gd name="connsiteX0" fmla="*/ 311628 w 6098279"/>
              <a:gd name="connsiteY0" fmla="*/ 250805 h 1358302"/>
              <a:gd name="connsiteX1" fmla="*/ 6098279 w 6098279"/>
              <a:gd name="connsiteY1" fmla="*/ 209862 h 1358302"/>
              <a:gd name="connsiteX2" fmla="*/ 5429538 w 6098279"/>
              <a:gd name="connsiteY2" fmla="*/ 1278718 h 1358302"/>
              <a:gd name="connsiteX3" fmla="*/ 38673 w 6098279"/>
              <a:gd name="connsiteY3" fmla="*/ 1292366 h 1358302"/>
              <a:gd name="connsiteX4" fmla="*/ 311628 w 6098279"/>
              <a:gd name="connsiteY4" fmla="*/ 250805 h 1358302"/>
              <a:gd name="connsiteX0" fmla="*/ 311628 w 6098279"/>
              <a:gd name="connsiteY0" fmla="*/ 250805 h 1408583"/>
              <a:gd name="connsiteX1" fmla="*/ 6098279 w 6098279"/>
              <a:gd name="connsiteY1" fmla="*/ 209862 h 1408583"/>
              <a:gd name="connsiteX2" fmla="*/ 5429538 w 6098279"/>
              <a:gd name="connsiteY2" fmla="*/ 1278718 h 1408583"/>
              <a:gd name="connsiteX3" fmla="*/ 38673 w 6098279"/>
              <a:gd name="connsiteY3" fmla="*/ 1292366 h 1408583"/>
              <a:gd name="connsiteX4" fmla="*/ 311628 w 6098279"/>
              <a:gd name="connsiteY4" fmla="*/ 250805 h 1408583"/>
              <a:gd name="connsiteX0" fmla="*/ 418279 w 6204930"/>
              <a:gd name="connsiteY0" fmla="*/ 250805 h 1408583"/>
              <a:gd name="connsiteX1" fmla="*/ 6204930 w 6204930"/>
              <a:gd name="connsiteY1" fmla="*/ 209862 h 1408583"/>
              <a:gd name="connsiteX2" fmla="*/ 5536189 w 6204930"/>
              <a:gd name="connsiteY2" fmla="*/ 1278718 h 1408583"/>
              <a:gd name="connsiteX3" fmla="*/ 145324 w 6204930"/>
              <a:gd name="connsiteY3" fmla="*/ 1292366 h 1408583"/>
              <a:gd name="connsiteX4" fmla="*/ 418279 w 6204930"/>
              <a:gd name="connsiteY4" fmla="*/ 250805 h 1408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04930" h="1408583">
                <a:moveTo>
                  <a:pt x="418279" y="250805"/>
                </a:moveTo>
                <a:cubicBezTo>
                  <a:pt x="2197038" y="-104037"/>
                  <a:pt x="4412523" y="-49445"/>
                  <a:pt x="6204930" y="209862"/>
                </a:cubicBezTo>
                <a:cubicBezTo>
                  <a:pt x="5982016" y="566147"/>
                  <a:pt x="5909228" y="1113502"/>
                  <a:pt x="5536189" y="1278718"/>
                </a:cubicBezTo>
                <a:cubicBezTo>
                  <a:pt x="3657348" y="1469786"/>
                  <a:pt x="1833096" y="1428844"/>
                  <a:pt x="145324" y="1292366"/>
                </a:cubicBezTo>
                <a:cubicBezTo>
                  <a:pt x="17945" y="977024"/>
                  <a:pt x="-204968" y="648034"/>
                  <a:pt x="418279" y="250805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“Four lizards climbed on the book.”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8220335">
            <a:off x="6583806" y="2306672"/>
            <a:ext cx="1338389" cy="20556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1386" y="2721267"/>
            <a:ext cx="2089922" cy="10449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0205" y="2605923"/>
            <a:ext cx="2215897" cy="1271371"/>
          </a:xfrm>
          <a:prstGeom prst="rect">
            <a:avLst/>
          </a:prstGeom>
        </p:spPr>
      </p:pic>
      <p:pic>
        <p:nvPicPr>
          <p:cNvPr id="2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1895245" y="477958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19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29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13280"/>
                                  </p:stCondLst>
                                  <p:childTnLst>
                                    <p:animMotion origin="layout" path="M -1.66667E-6 -1.11111E-6 L -0.00221 0.3682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1840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13280"/>
                                  </p:stCondLst>
                                  <p:childTnLst>
                                    <p:animMotion origin="layout" path="M -2.08333E-7 4.81481E-6 L 0.28021 0.3187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10" y="1592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208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208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8</Words>
  <Application>Microsoft Office PowerPoint</Application>
  <PresentationFormat>Widescreen</PresentationFormat>
  <Paragraphs>1</Paragraphs>
  <Slides>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Jasmine Uitz</dc:creator>
  <cp:lastModifiedBy>Jasmine Uitz</cp:lastModifiedBy>
  <cp:revision>8</cp:revision>
  <dcterms:created xsi:type="dcterms:W3CDTF">2017-08-28T08:19:31Z</dcterms:created>
  <dcterms:modified xsi:type="dcterms:W3CDTF">2017-08-30T08:50:14Z</dcterms:modified>
</cp:coreProperties>
</file>