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7564-F273-4277-AA8A-17564E6BF9D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2335-DCB4-4E7F-AD23-BFB42643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6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7564-F273-4277-AA8A-17564E6BF9D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2335-DCB4-4E7F-AD23-BFB42643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5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7564-F273-4277-AA8A-17564E6BF9D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2335-DCB4-4E7F-AD23-BFB42643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9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7564-F273-4277-AA8A-17564E6BF9D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2335-DCB4-4E7F-AD23-BFB42643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9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7564-F273-4277-AA8A-17564E6BF9D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2335-DCB4-4E7F-AD23-BFB42643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8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7564-F273-4277-AA8A-17564E6BF9D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2335-DCB4-4E7F-AD23-BFB42643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2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7564-F273-4277-AA8A-17564E6BF9D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2335-DCB4-4E7F-AD23-BFB42643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5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7564-F273-4277-AA8A-17564E6BF9D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2335-DCB4-4E7F-AD23-BFB42643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7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7564-F273-4277-AA8A-17564E6BF9D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2335-DCB4-4E7F-AD23-BFB42643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4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7564-F273-4277-AA8A-17564E6BF9D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2335-DCB4-4E7F-AD23-BFB42643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6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7564-F273-4277-AA8A-17564E6BF9D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2335-DCB4-4E7F-AD23-BFB42643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1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97564-F273-4277-AA8A-17564E6BF9D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92335-DCB4-4E7F-AD23-BFB42643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7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251027" y="1255221"/>
            <a:ext cx="2932003" cy="5205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3627" y="2423212"/>
            <a:ext cx="1543856" cy="14468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416" y="4070929"/>
            <a:ext cx="2554445" cy="2389839"/>
          </a:xfrm>
          <a:prstGeom prst="rect">
            <a:avLst/>
          </a:prstGeom>
        </p:spPr>
      </p:pic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878767" y="29727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6430"/>
    </mc:Choice>
    <mc:Fallback>
      <p:transition spd="slow" advClick="0" advTm="164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42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4" presetClass="path" presetSubtype="0" accel="50000" decel="50000" fill="hold" nodeType="withEffect">
                                  <p:stCondLst>
                                    <p:cond delay="15500"/>
                                  </p:stCondLst>
                                  <p:childTnLst>
                                    <p:animMotion origin="layout" path="M 3.75E-6 -0.01274 C 0.00312 -0.01436 0.01432 -0.01598 0.01849 -0.01598 C 0.04336 -0.01598 0.06901 0.00972 0.06901 0.03564 C 0.06901 0.02245 0.0819 0.00972 0.09401 0.00972 C 0.10677 0.00972 0.11888 0.02268 0.11888 0.03564 C 0.11888 0.02916 0.12526 0.02245 0.13177 0.02245 C 0.13815 0.02245 0.14453 0.02893 0.14453 0.03564 C 0.14453 0.03217 0.14778 0.02916 0.15091 0.02916 C 0.15416 0.02916 0.15729 0.0324 0.15729 0.03564 C 0.15729 0.03379 0.15898 0.03217 0.16054 0.03217 C 0.16145 0.03217 0.1638 0.03379 0.1638 0.03564 C 0.1638 0.03472 0.16471 0.03379 0.16536 0.03379 C 0.16536 0.03402 0.16692 0.03472 0.16692 0.03564 C 0.16692 0.03518 0.16692 0.03472 0.16783 0.03472 C 0.16783 0.03495 0.16862 0.03518 0.16862 0.03564 C 0.16862 0.03541 0.16862 0.03518 0.16862 0.03495 C 0.16953 0.03495 0.16953 0.03518 0.16953 0.03541 C 0.17031 0.03541 0.17031 0.03518 0.17031 0.03495 C 0.17122 0.03495 0.17122 0.03518 0.17122 0.03541 " pathEditMode="relative" rAng="0" ptsTypes="AAAAAAAAAAAAAAAAA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5" y="22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4" presetClass="path" presetSubtype="0" accel="50000" decel="50000" fill="hold" nodeType="withEffect">
                                  <p:stCondLst>
                                    <p:cond delay="15500"/>
                                  </p:stCondLst>
                                  <p:childTnLst>
                                    <p:animMotion origin="layout" path="M 4.16667E-7 -0.01365 C 0.00378 -0.01481 0.01732 -0.01597 0.02227 -0.01597 C 0.05221 -0.01597 0.0832 0.00232 0.0832 0.02084 C 0.0832 0.01135 0.0987 0.00232 0.11315 0.00232 C 0.12865 0.00232 0.14323 0.01158 0.14323 0.02084 C 0.14323 0.01621 0.15091 0.01135 0.15872 0.01135 C 0.16641 0.01135 0.17422 0.01598 0.17422 0.02084 C 0.17422 0.01829 0.17812 0.01621 0.1819 0.01621 C 0.18581 0.01621 0.18958 0.01852 0.18958 0.02084 C 0.18958 0.01945 0.19141 0.01829 0.19349 0.01829 C 0.19453 0.01829 0.1974 0.01945 0.1974 0.02084 C 0.1974 0.02014 0.19844 0.01945 0.19922 0.01945 C 0.19922 0.01968 0.20117 0.02014 0.20117 0.02084 C 0.20117 0.02037 0.20117 0.02014 0.20221 0.02014 C 0.20221 0.02037 0.20312 0.02037 0.20312 0.02084 C 0.20312 0.02061 0.20312 0.02037 0.20312 0.02037 C 0.20417 0.02037 0.20417 0.02037 0.20417 0.02061 C 0.20521 0.02061 0.20521 0.02037 0.20521 0.02037 C 0.20625 0.02037 0.20625 0.02037 0.20625 0.02061 " pathEditMode="relative" rAng="0" ptsTypes="AAAAAAAAAAAAAAA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12" y="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314" y="3007344"/>
            <a:ext cx="2712955" cy="2536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993" y="3775507"/>
            <a:ext cx="1542422" cy="14448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5398" y="2830545"/>
            <a:ext cx="2554445" cy="23898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6967" y="274288"/>
            <a:ext cx="1518036" cy="1847248"/>
          </a:xfrm>
          <a:prstGeom prst="rect">
            <a:avLst/>
          </a:prstGeom>
        </p:spPr>
      </p:pic>
      <p:sp>
        <p:nvSpPr>
          <p:cNvPr id="8" name="Rectangle 17"/>
          <p:cNvSpPr/>
          <p:nvPr/>
        </p:nvSpPr>
        <p:spPr>
          <a:xfrm>
            <a:off x="3783744" y="735470"/>
            <a:ext cx="6533223" cy="1192229"/>
          </a:xfrm>
          <a:custGeom>
            <a:avLst/>
            <a:gdLst>
              <a:gd name="connsiteX0" fmla="*/ 0 w 5868537"/>
              <a:gd name="connsiteY0" fmla="*/ 0 h 1696653"/>
              <a:gd name="connsiteX1" fmla="*/ 5868537 w 5868537"/>
              <a:gd name="connsiteY1" fmla="*/ 0 h 1696653"/>
              <a:gd name="connsiteX2" fmla="*/ 5868537 w 5868537"/>
              <a:gd name="connsiteY2" fmla="*/ 1696653 h 1696653"/>
              <a:gd name="connsiteX3" fmla="*/ 0 w 5868537"/>
              <a:gd name="connsiteY3" fmla="*/ 1696653 h 1696653"/>
              <a:gd name="connsiteX4" fmla="*/ 0 w 5868537"/>
              <a:gd name="connsiteY4" fmla="*/ 0 h 1696653"/>
              <a:gd name="connsiteX0" fmla="*/ 0 w 6346209"/>
              <a:gd name="connsiteY0" fmla="*/ 0 h 1696653"/>
              <a:gd name="connsiteX1" fmla="*/ 6346209 w 6346209"/>
              <a:gd name="connsiteY1" fmla="*/ 504967 h 1696653"/>
              <a:gd name="connsiteX2" fmla="*/ 5868537 w 6346209"/>
              <a:gd name="connsiteY2" fmla="*/ 1696653 h 1696653"/>
              <a:gd name="connsiteX3" fmla="*/ 0 w 6346209"/>
              <a:gd name="connsiteY3" fmla="*/ 1696653 h 1696653"/>
              <a:gd name="connsiteX4" fmla="*/ 0 w 6346209"/>
              <a:gd name="connsiteY4" fmla="*/ 0 h 1696653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868537 w 6346209"/>
              <a:gd name="connsiteY2" fmla="*/ 119168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149108 h 1299851"/>
              <a:gd name="connsiteX1" fmla="*/ 6346209 w 6346209"/>
              <a:gd name="connsiteY1" fmla="*/ 108165 h 1299851"/>
              <a:gd name="connsiteX2" fmla="*/ 5677468 w 6346209"/>
              <a:gd name="connsiteY2" fmla="*/ 1177021 h 1299851"/>
              <a:gd name="connsiteX3" fmla="*/ 0 w 6346209"/>
              <a:gd name="connsiteY3" fmla="*/ 1299851 h 1299851"/>
              <a:gd name="connsiteX4" fmla="*/ 559558 w 6346209"/>
              <a:gd name="connsiteY4" fmla="*/ 149108 h 1299851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311628 w 6098279"/>
              <a:gd name="connsiteY0" fmla="*/ 250805 h 1358302"/>
              <a:gd name="connsiteX1" fmla="*/ 6098279 w 6098279"/>
              <a:gd name="connsiteY1" fmla="*/ 209862 h 1358302"/>
              <a:gd name="connsiteX2" fmla="*/ 5429538 w 6098279"/>
              <a:gd name="connsiteY2" fmla="*/ 1278718 h 1358302"/>
              <a:gd name="connsiteX3" fmla="*/ 38673 w 6098279"/>
              <a:gd name="connsiteY3" fmla="*/ 1292366 h 1358302"/>
              <a:gd name="connsiteX4" fmla="*/ 311628 w 6098279"/>
              <a:gd name="connsiteY4" fmla="*/ 250805 h 1358302"/>
              <a:gd name="connsiteX0" fmla="*/ 311628 w 6098279"/>
              <a:gd name="connsiteY0" fmla="*/ 250805 h 1408583"/>
              <a:gd name="connsiteX1" fmla="*/ 6098279 w 6098279"/>
              <a:gd name="connsiteY1" fmla="*/ 209862 h 1408583"/>
              <a:gd name="connsiteX2" fmla="*/ 5429538 w 6098279"/>
              <a:gd name="connsiteY2" fmla="*/ 1278718 h 1408583"/>
              <a:gd name="connsiteX3" fmla="*/ 38673 w 6098279"/>
              <a:gd name="connsiteY3" fmla="*/ 1292366 h 1408583"/>
              <a:gd name="connsiteX4" fmla="*/ 311628 w 6098279"/>
              <a:gd name="connsiteY4" fmla="*/ 250805 h 1408583"/>
              <a:gd name="connsiteX0" fmla="*/ 418279 w 6204930"/>
              <a:gd name="connsiteY0" fmla="*/ 250805 h 1408583"/>
              <a:gd name="connsiteX1" fmla="*/ 6204930 w 6204930"/>
              <a:gd name="connsiteY1" fmla="*/ 209862 h 1408583"/>
              <a:gd name="connsiteX2" fmla="*/ 5536189 w 6204930"/>
              <a:gd name="connsiteY2" fmla="*/ 1278718 h 1408583"/>
              <a:gd name="connsiteX3" fmla="*/ 145324 w 6204930"/>
              <a:gd name="connsiteY3" fmla="*/ 1292366 h 1408583"/>
              <a:gd name="connsiteX4" fmla="*/ 418279 w 6204930"/>
              <a:gd name="connsiteY4" fmla="*/ 250805 h 140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4930" h="1408583">
                <a:moveTo>
                  <a:pt x="418279" y="250805"/>
                </a:moveTo>
                <a:cubicBezTo>
                  <a:pt x="2197038" y="-104037"/>
                  <a:pt x="4412523" y="-49445"/>
                  <a:pt x="6204930" y="209862"/>
                </a:cubicBezTo>
                <a:cubicBezTo>
                  <a:pt x="5982016" y="566147"/>
                  <a:pt x="5909228" y="1113502"/>
                  <a:pt x="5536189" y="1278718"/>
                </a:cubicBezTo>
                <a:cubicBezTo>
                  <a:pt x="3657348" y="1469786"/>
                  <a:pt x="1833096" y="1428844"/>
                  <a:pt x="145324" y="1292366"/>
                </a:cubicBezTo>
                <a:cubicBezTo>
                  <a:pt x="17945" y="977024"/>
                  <a:pt x="-204968" y="648034"/>
                  <a:pt x="418279" y="250805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“Two frogs didn’t jump over the rock.”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45028" y="8931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90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6430"/>
    </mc:Choice>
    <mc:Fallback>
      <p:transition spd="slow" advClick="0" advTm="164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43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1.25E-6 4.44444E-6 L 0.14063 -0.31505 C 0.16992 -0.38334 0.21354 -0.42061 0.26003 -0.42061 C 0.3125 -0.42061 0.35443 -0.38334 0.38386 -0.31274 L 0.52474 4.44444E-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37" y="-2104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4" presetClass="path" presetSubtype="0" accel="50000" decel="5000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-1.25E-6 3.33333E-6 C 0.00547 -0.00093 0.02461 -0.00186 0.03164 -0.00186 C 0.07422 -0.00186 0.11836 0.01365 0.11836 0.02916 C 0.11836 0.02129 0.1405 0.01365 0.16107 0.01365 C 0.1832 0.01365 0.20378 0.02129 0.20378 0.02916 C 0.20378 0.02523 0.21471 0.02129 0.22591 0.02129 C 0.23672 0.02129 0.24792 0.025 0.24792 0.02916 C 0.24792 0.02708 0.25352 0.02523 0.25886 0.02523 C 0.26445 0.02523 0.26979 0.02708 0.26979 0.02916 C 0.26979 0.02801 0.27253 0.02708 0.27539 0.02708 C 0.27682 0.02708 0.28099 0.02801 0.28099 0.02916 C 0.28099 0.02847 0.28229 0.02801 0.2836 0.02801 C 0.2836 0.02801 0.28633 0.02847 0.28633 0.02916 C 0.28633 0.0287 0.28633 0.02847 0.28776 0.02847 C 0.28776 0.0287 0.28919 0.0287 0.28919 0.02916 C 0.28919 0.02893 0.28919 0.0287 0.28919 0.0287 C 0.29063 0.0287 0.29063 0.0287 0.29063 0.02893 C 0.29206 0.02893 0.29206 0.0287 0.29206 0.0287 C 0.29362 0.0287 0.29362 0.0287 0.29362 0.02893 " pathEditMode="relative" rAng="0" ptsTypes="AAAAAAAAAAAAAAAAA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74" y="13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0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9</Words>
  <Application>Microsoft Office PowerPoint</Application>
  <PresentationFormat>Widescreen</PresentationFormat>
  <Paragraphs>1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 Uitz</dc:creator>
  <cp:lastModifiedBy>Jasmine Uitz</cp:lastModifiedBy>
  <cp:revision>11</cp:revision>
  <dcterms:created xsi:type="dcterms:W3CDTF">2017-08-21T07:09:15Z</dcterms:created>
  <dcterms:modified xsi:type="dcterms:W3CDTF">2017-08-23T07:33:58Z</dcterms:modified>
</cp:coreProperties>
</file>