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99F4-4B51-47C2-97D6-7EEFA61B4229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5CB8-3B56-484C-8F05-1E76744F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9999" y="692917"/>
            <a:ext cx="1538959" cy="1753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6075" y="595445"/>
            <a:ext cx="1804215" cy="1990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330" y="1239389"/>
            <a:ext cx="2247900" cy="2790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0947" y="3578717"/>
            <a:ext cx="3279283" cy="3279283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99478" y="45151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2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140"/>
    </mc:Choice>
    <mc:Fallback>
      <p:transition spd="slow" advClick="0" advTm="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Motion origin="layout" path="M 2.91667E-6 0.0338 L 0.33372 0.584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0" y="27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animMotion origin="layout" path="M 0.00104 -0.00185 L 0.30821 0.610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3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964" y="262087"/>
            <a:ext cx="1696138" cy="1776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21508" y="262087"/>
            <a:ext cx="1690388" cy="1776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21508" y="2251240"/>
            <a:ext cx="1511939" cy="150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4797" y="2171985"/>
            <a:ext cx="1664352" cy="1664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964" y="3523574"/>
            <a:ext cx="3279932" cy="32799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6165" y="211951"/>
            <a:ext cx="2249619" cy="2792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3569" y="4643761"/>
            <a:ext cx="1794172" cy="2041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9744" y="4623158"/>
            <a:ext cx="1872220" cy="2061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5932" y="403992"/>
            <a:ext cx="1518036" cy="1847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650" y="855992"/>
            <a:ext cx="4730906" cy="1182727"/>
          </a:xfrm>
          <a:prstGeom prst="rect">
            <a:avLst/>
          </a:prstGeom>
        </p:spPr>
      </p:pic>
      <p:pic>
        <p:nvPicPr>
          <p:cNvPr id="1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280303" y="25456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140"/>
    </mc:Choice>
    <mc:Fallback>
      <p:transition spd="slow" advClick="0" advTm="6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6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9480"/>
                                  </p:stCondLst>
                                  <p:childTnLst>
                                    <p:animMotion origin="layout" path="M 3.75E-6 -2.96296E-6 L -0.15612 -2.96296E-6 C -0.22592 -2.96296E-6 -0.31224 0.04005 -0.31224 0.07385 L -0.31224 0.1483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12" y="740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726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72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0</Words>
  <Application>Microsoft Office PowerPoint</Application>
  <PresentationFormat>Widescreen</PresentationFormat>
  <Paragraphs>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 Uitz</dc:creator>
  <cp:lastModifiedBy>Jasmine Uitz</cp:lastModifiedBy>
  <cp:revision>18</cp:revision>
  <dcterms:created xsi:type="dcterms:W3CDTF">2017-08-28T06:16:26Z</dcterms:created>
  <dcterms:modified xsi:type="dcterms:W3CDTF">2017-08-30T08:50:24Z</dcterms:modified>
</cp:coreProperties>
</file>