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7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5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7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02E9-8DCD-47A3-9A37-E68F7811536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13" y="659506"/>
            <a:ext cx="26098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788" y="3592299"/>
            <a:ext cx="2533650" cy="1809750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114971" y="9262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4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90"/>
    </mc:Choice>
    <mc:Fallback xmlns="">
      <p:transition spd="slow" advClick="0" advTm="8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9" presetClass="path" presetSubtype="0" accel="50000" decel="5000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animMotion origin="layout" path="M 0 0 C 0 -0.035 0.028 -0.062 0.062 -0.062 C 0.097 -0.062 0.125 -0.035 0.125 0 C 0.125 0.035 0.153 0.062 0.188 0.062 C 0.222 0.062 0.25 0.035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9" presetClass="path" presetSubtype="0" accel="50000" decel="5000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animMotion origin="layout" path="M 0 0 C 0 -0.035 0.028 -0.062 0.062 -0.062 C 0.097 -0.062 0.125 -0.035 0.125 0 C 0.125 0.035 0.153 0.062 0.188 0.062 C 0.222 0.062 0.25 0.035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4209"/>
            <a:ext cx="6023429" cy="3953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5655" y="273952"/>
            <a:ext cx="2530059" cy="1810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2581" y="2571271"/>
            <a:ext cx="2609314" cy="1755800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119086" y="2739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230"/>
    </mc:Choice>
    <mc:Fallback xmlns="">
      <p:transition spd="slow" advClick="0" advTm="5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9" presetClass="path" presetSubtype="0" accel="50000" decel="5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-0.00026 -0.00023 C -0.0056 -0.03403 -0.0888 -0.01713 -0.18385 0.03472 C -0.28164 0.08727 -0.35573 0.15648 -0.35 0.18982 C -0.34466 0.22338 -0.4181 0.2919 -0.51614 0.34445 C -0.61146 0.39653 -0.69414 0.41366 -0.69987 0.37986 " pathEditMode="relative" rAng="9780000" ptsTypes="AAA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74" y="1900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9" presetClass="path" presetSubtype="0" accel="50000" decel="5000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animMotion origin="layout" path="M 0.02982 0.12222 C 0.02982 0.08727 -0.01406 0.06018 -0.06732 0.06018 C -0.12214 0.06018 -0.16602 0.08727 -0.16602 0.12222 C -0.16602 0.15718 -0.2099 0.18426 -0.26472 0.18426 C -0.31784 0.18426 -0.36146 0.15718 -0.36146 0.12222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7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512" y="3236687"/>
            <a:ext cx="6140489" cy="3621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571" y="2282482"/>
            <a:ext cx="2215286" cy="1490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6489" y="227952"/>
            <a:ext cx="1688738" cy="2054530"/>
          </a:xfrm>
          <a:prstGeom prst="rect">
            <a:avLst/>
          </a:prstGeom>
        </p:spPr>
      </p:pic>
      <p:sp>
        <p:nvSpPr>
          <p:cNvPr id="8" name="Rectangle 17"/>
          <p:cNvSpPr/>
          <p:nvPr/>
        </p:nvSpPr>
        <p:spPr>
          <a:xfrm>
            <a:off x="4701919" y="714873"/>
            <a:ext cx="5627268" cy="1080687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“Two butterflies went to the forest, but two didn’t go to the city.”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293257" y="494574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230"/>
    </mc:Choice>
    <mc:Fallback xmlns="">
      <p:transition spd="slow" advClick="0" advTm="5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9" presetClass="path" presetSubtype="0" accel="50000" decel="50000" fill="hold" nodeType="withEffect">
                                  <p:stCondLst>
                                    <p:cond delay="2980"/>
                                  </p:stCondLst>
                                  <p:childTnLst>
                                    <p:animMotion origin="layout" path="M 0.00768 -0.07686 C 0.01354 -0.11042 0.06471 -0.11088 0.12174 -0.07987 C 0.18072 -0.04792 0.22317 0.00347 0.21744 0.03703 C 0.21171 0.07037 0.25429 0.12175 0.31315 0.15347 C 0.37018 0.18495 0.42174 0.18449 0.42747 0.15115 " pathEditMode="relative" rAng="1020000" ptsTypes="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1136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56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456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16</Words>
  <Application>Microsoft Office PowerPoint</Application>
  <PresentationFormat>Widescreen</PresentationFormat>
  <Paragraphs>1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23</cp:revision>
  <dcterms:created xsi:type="dcterms:W3CDTF">2017-08-22T06:49:35Z</dcterms:created>
  <dcterms:modified xsi:type="dcterms:W3CDTF">2017-10-02T07:51:50Z</dcterms:modified>
</cp:coreProperties>
</file>