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729C-3258-46BE-9FAB-D1EF00710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867" y="5373451"/>
            <a:ext cx="1562201" cy="1221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6267" y="5450175"/>
            <a:ext cx="1480819" cy="114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38300">
            <a:off x="419137" y="399967"/>
            <a:ext cx="2359395" cy="1706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214" y="295096"/>
            <a:ext cx="2266529" cy="1729460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590972" y="7343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750"/>
    </mc:Choice>
    <mc:Fallback xmlns="">
      <p:transition spd="slow" advClick="0" advTm="10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9170"/>
                                  </p:stCondLst>
                                  <p:childTnLst>
                                    <p:animMotion origin="layout" path="M -0.07148 -0.00162 L -0.00273 0.30069 C 0.02812 0.43657 0.04805 0.61643 0.03307 0.62731 L -0.00026 0.65116 " pathEditMode="relative" rAng="4080000" ptsTypes="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3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nodeType="withEffect">
                                  <p:stCondLst>
                                    <p:cond delay="9170"/>
                                  </p:stCondLst>
                                  <p:childTnLst>
                                    <p:animMotion origin="layout" path="M -2.08333E-7 -1.48148E-6 L -0.00195 -1.48148E-6 C -0.00273 -1.48148E-6 -0.00378 0.18982 -0.00378 0.34398 L -0.00378 0.688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343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96511" y="4902863"/>
            <a:ext cx="868827" cy="565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4550" y="4902865"/>
            <a:ext cx="1012950" cy="565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6374" y="96208"/>
            <a:ext cx="2796267" cy="2138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8106" y="96208"/>
            <a:ext cx="2804700" cy="213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8338" y="833443"/>
            <a:ext cx="1518036" cy="1847248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85139" y="4119092"/>
            <a:ext cx="609600" cy="609600"/>
          </a:xfrm>
          <a:prstGeom prst="rect">
            <a:avLst/>
          </a:prstGeom>
        </p:spPr>
      </p:pic>
      <p:sp>
        <p:nvSpPr>
          <p:cNvPr id="10" name="Rectangle 17"/>
          <p:cNvSpPr/>
          <p:nvPr/>
        </p:nvSpPr>
        <p:spPr>
          <a:xfrm>
            <a:off x="0" y="833443"/>
            <a:ext cx="4964595" cy="1041705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dinosaurs ate a bug, but two dinosaurs didn’t eat a fish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750"/>
    </mc:Choice>
    <mc:Fallback xmlns="">
      <p:transition spd="slow" advClick="0" advTm="10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3440"/>
                                  </p:stCondLst>
                                  <p:childTnLst>
                                    <p:animMotion origin="layout" path="M 4.79167E-6 2.59259E-6 L 0.00117 0.6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15</Words>
  <Application>Microsoft Office PowerPoint</Application>
  <PresentationFormat>Widescreen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20</cp:revision>
  <dcterms:created xsi:type="dcterms:W3CDTF">2017-08-28T09:23:43Z</dcterms:created>
  <dcterms:modified xsi:type="dcterms:W3CDTF">2017-10-02T07:53:05Z</dcterms:modified>
</cp:coreProperties>
</file>