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AB4B-43FB-46E7-A85F-C8335E2567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16AB-66D7-467C-8E26-FF3C624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332" y="1396968"/>
            <a:ext cx="5715000" cy="3743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910" y="156354"/>
            <a:ext cx="2554445" cy="2389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710" y="1823754"/>
            <a:ext cx="1542422" cy="1444877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428954" y="22413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550"/>
    </mc:Choice>
    <mc:Fallback xmlns="">
      <p:transition spd="slow" advClick="0" advTm="19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12730"/>
                                  </p:stCondLst>
                                  <p:childTnLst>
                                    <p:animMotion origin="layout" path="M -0.00026 0.00278 L 0.16458 -0.05139 C 0.19961 -0.06481 0.24844 -0.05926 0.29844 -0.03935 C 0.35404 -0.01597 0.39714 0.01551 0.42487 0.05394 L 0.56094 0.23148 " pathEditMode="relative" rAng="780000" ptsTypes="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nodeType="withEffect">
                                  <p:stCondLst>
                                    <p:cond delay="18110"/>
                                  </p:stCondLst>
                                  <p:childTnLst>
                                    <p:animMotion origin="layout" path="M 0.05391 0.01018 L 0.18724 -0.1007 C 0.2155 -0.12894 0.25313 -0.13588 0.28997 -0.11968 C 0.33164 -0.10139 0.36159 -0.06412 0.37943 -0.01551 L 0.46823 0.19398 " pathEditMode="relative" rAng="84000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66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89" y="1832841"/>
            <a:ext cx="3465196" cy="3244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830" y="1582070"/>
            <a:ext cx="2554445" cy="238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16" y="3632246"/>
            <a:ext cx="1542422" cy="1444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0933" y="4849331"/>
            <a:ext cx="1518036" cy="1847248"/>
          </a:xfrm>
          <a:prstGeom prst="rect">
            <a:avLst/>
          </a:prstGeom>
        </p:spPr>
      </p:pic>
      <p:sp>
        <p:nvSpPr>
          <p:cNvPr id="8" name="Rectangle 17"/>
          <p:cNvSpPr/>
          <p:nvPr/>
        </p:nvSpPr>
        <p:spPr>
          <a:xfrm>
            <a:off x="4037710" y="5191617"/>
            <a:ext cx="6533223" cy="119222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frogs jumped over the fence, but two frogs didn’t jump over the rock.”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65687" y="548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550"/>
    </mc:Choice>
    <mc:Fallback xmlns="">
      <p:transition spd="slow" advClick="0" advTm="19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9230"/>
                                  </p:stCondLst>
                                  <p:childTnLst>
                                    <p:animMotion origin="layout" path="M 1.45833E-6 0.00255 L 0.15364 -0.19907 C 0.18555 -0.24444 0.23359 -0.26829 0.28424 -0.26829 C 0.3414 -0.26829 0.38737 -0.24444 0.41927 -0.19907 L 0.57331 0.0025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9" y="-135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nodeType="withEffect">
                                  <p:stCondLst>
                                    <p:cond delay="14220"/>
                                  </p:stCondLst>
                                  <p:childTnLst>
                                    <p:animMotion origin="layout" path="M 3.33333E-6 -3.7037E-7 C 0.00403 -0.00208 0.01901 -0.00602 0.02435 -0.00718 C 0.05742 -0.01458 0.09257 -0.00718 0.09362 0.00764 C 0.0931 -3.7037E-7 0.10963 -0.01088 0.12565 -0.01435 C 0.14271 -0.01829 0.15937 -0.01435 0.15989 -0.00671 C 0.15963 -0.01065 0.16771 -0.0162 0.1763 -0.01806 C 0.18489 -0.01991 0.19362 -0.01806 0.19388 -0.01412 C 0.19375 -0.0162 0.19804 -0.01898 0.20221 -0.01991 C 0.20664 -0.02083 0.2108 -0.01991 0.21093 -0.01782 C 0.21093 -0.01898 0.21289 -0.02037 0.21523 -0.02083 C 0.21627 -0.02106 0.21953 -0.02106 0.21966 -0.01991 C 0.21966 -0.0206 0.2207 -0.0213 0.22148 -0.0213 C 0.22148 -0.02106 0.22369 -0.0213 0.22382 -0.0206 C 0.22369 -0.02106 0.22369 -0.0213 0.22474 -0.02153 C 0.22474 -0.0213 0.22591 -0.02176 0.22604 -0.0213 C 0.22591 -0.02153 0.22591 -0.02176 0.22591 -0.02153 C 0.22695 -0.02199 0.22695 -0.02176 0.22695 -0.02153 C 0.22812 -0.02199 0.22812 -0.02222 0.22812 -0.02199 C 0.22942 -0.02245 0.22942 -0.02222 0.22942 -0.02199 " pathEditMode="relative" rAng="21180000" ptsTypes="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6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17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15</cp:revision>
  <dcterms:created xsi:type="dcterms:W3CDTF">2017-09-28T08:18:19Z</dcterms:created>
  <dcterms:modified xsi:type="dcterms:W3CDTF">2017-10-04T04:54:09Z</dcterms:modified>
</cp:coreProperties>
</file>