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99F4-4B51-47C2-97D6-7EEFA61B422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2643" y="809828"/>
            <a:ext cx="1538959" cy="175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3027" y="572615"/>
            <a:ext cx="1804215" cy="1990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0947" y="3578717"/>
            <a:ext cx="3279283" cy="3279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7695" y="1058981"/>
            <a:ext cx="1855334" cy="2722936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05486" y="754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480"/>
    </mc:Choice>
    <mc:Fallback>
      <p:transition spd="slow" advClick="0" advTm="9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-2.70833E-6 0.0338 L 0.28373 0.55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2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0.00104 -0.00185 L 0.30821 0.61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964" y="3523574"/>
            <a:ext cx="3279932" cy="32799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698" y="135357"/>
            <a:ext cx="1518036" cy="1847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875" y="4587350"/>
            <a:ext cx="1792379" cy="2042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025" y="4562964"/>
            <a:ext cx="1871634" cy="20667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344" y="2053156"/>
            <a:ext cx="1694835" cy="1774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2931" y="2108025"/>
            <a:ext cx="1694835" cy="1774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6231" y="2108025"/>
            <a:ext cx="1664352" cy="16643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0029" y="2108025"/>
            <a:ext cx="1664352" cy="16643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12" y="1196540"/>
            <a:ext cx="1853345" cy="2719052"/>
          </a:xfrm>
          <a:prstGeom prst="rect">
            <a:avLst/>
          </a:prstGeom>
        </p:spPr>
      </p:pic>
      <p:sp>
        <p:nvSpPr>
          <p:cNvPr id="21" name="Rectangle 17"/>
          <p:cNvSpPr/>
          <p:nvPr/>
        </p:nvSpPr>
        <p:spPr>
          <a:xfrm>
            <a:off x="362630" y="244331"/>
            <a:ext cx="5027030" cy="95220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lions bought an egg, but two lions didn’t buy a cookie.”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36042" y="20546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40"/>
    </mc:Choice>
    <mc:Fallback xmlns="">
      <p:transition spd="slow" advClick="0" advTm="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1.25E-6 -4.07407E-6 L -0.15104 -4.07407E-6 C -0.21862 -4.07407E-6 -0.30182 0.08496 -0.30182 0.15417 L -0.30182 0.3083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154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4.375E-6 -3.7037E-6 L 0.025 -3.7037E-6 C 0.0362 -3.7037E-6 0.05013 0.08704 0.05013 0.15811 L 0.05013 0.31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5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4.58333E-6 -3.7037E-6 L -0.2198 -3.7037E-6 C -0.31836 -3.7037E-6 -0.43959 0.04098 -0.43959 0.07431 L -0.43959 0.1488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74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816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816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15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36</cp:revision>
  <dcterms:created xsi:type="dcterms:W3CDTF">2017-08-28T06:16:26Z</dcterms:created>
  <dcterms:modified xsi:type="dcterms:W3CDTF">2017-10-02T07:52:20Z</dcterms:modified>
</cp:coreProperties>
</file>