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m4a" ContentType="audio/mp4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/>
  <inkml:traceGroup>
    <inkml:annotationXML>
      <emma:emma xmlns:emma="http://www.w3.org/2003/04/emma" version="1.0">
        <emma:interpretation id="{889441BC-168C-40BF-AA96-80F0C9E934DF}" emma:medium="tactile" emma:mode="ink">
          <msink:context xmlns:msink="http://schemas.microsoft.com/ink/2010/main" type="writingRegion" rotatedBoundingBox="7805,12997 7820,12997 7820,13012 7805,13012"/>
        </emma:interpretation>
      </emma:emma>
    </inkml:annotationXML>
    <inkml:traceGroup>
      <inkml:annotationXML>
        <emma:emma xmlns:emma="http://www.w3.org/2003/04/emma" version="1.0">
          <emma:interpretation id="{B2ECB9E2-710C-40FF-8A98-0A8F49C61F9A}" emma:medium="tactile" emma:mode="ink">
            <msink:context xmlns:msink="http://schemas.microsoft.com/ink/2010/main" type="paragraph" rotatedBoundingBox="7805,12997 7820,12997 7820,13012 7805,1301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BDA209A-434C-4147-97E2-65716BE9CBA1}" emma:medium="tactile" emma:mode="ink">
              <msink:context xmlns:msink="http://schemas.microsoft.com/ink/2010/main" type="line" rotatedBoundingBox="7805,12997 7820,12997 7820,13012 7805,13012"/>
            </emma:interpretation>
          </emma:emma>
        </inkml:annotationXML>
      </inkml:traceGroup>
    </inkml:traceGroup>
  </inkml:traceGroup>
</inkml:ink>
</file>

<file path=ppt/ink/ink2.xml><?xml version="1.0" encoding="utf-8"?>
<inkml:ink xmlns:inkml="http://www.w3.org/2003/InkML">
  <inkml:definitions/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D90F-DEB6-4668-9ADD-007010C2B86B}" type="datetimeFigureOut">
              <a:rPr lang="en-US" smtClean="0"/>
              <a:t>6/24/2017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35B5-3B96-4C48-9734-B9F3F5865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6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D90F-DEB6-4668-9ADD-007010C2B86B}" type="datetimeFigureOut">
              <a:rPr lang="en-US" smtClean="0"/>
              <a:t>6/24/2017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35B5-3B96-4C48-9734-B9F3F5865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28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D90F-DEB6-4668-9ADD-007010C2B86B}" type="datetimeFigureOut">
              <a:rPr lang="en-US" smtClean="0"/>
              <a:t>6/24/2017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35B5-3B96-4C48-9734-B9F3F5865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0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D90F-DEB6-4668-9ADD-007010C2B86B}" type="datetimeFigureOut">
              <a:rPr lang="en-US" smtClean="0"/>
              <a:t>6/24/2017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35B5-3B96-4C48-9734-B9F3F5865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2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D90F-DEB6-4668-9ADD-007010C2B86B}" type="datetimeFigureOut">
              <a:rPr lang="en-US" smtClean="0"/>
              <a:t>6/24/2017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35B5-3B96-4C48-9734-B9F3F5865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284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D90F-DEB6-4668-9ADD-007010C2B86B}" type="datetimeFigureOut">
              <a:rPr lang="en-US" smtClean="0"/>
              <a:t>6/24/2017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35B5-3B96-4C48-9734-B9F3F5865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D90F-DEB6-4668-9ADD-007010C2B86B}" type="datetimeFigureOut">
              <a:rPr lang="en-US" smtClean="0"/>
              <a:t>6/24/2017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35B5-3B96-4C48-9734-B9F3F5865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6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D90F-DEB6-4668-9ADD-007010C2B86B}" type="datetimeFigureOut">
              <a:rPr lang="en-US" smtClean="0"/>
              <a:t>6/24/2017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35B5-3B96-4C48-9734-B9F3F5865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82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D90F-DEB6-4668-9ADD-007010C2B86B}" type="datetimeFigureOut">
              <a:rPr lang="en-US" smtClean="0"/>
              <a:t>6/24/2017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35B5-3B96-4C48-9734-B9F3F5865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59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D90F-DEB6-4668-9ADD-007010C2B86B}" type="datetimeFigureOut">
              <a:rPr lang="en-US" smtClean="0"/>
              <a:t>6/24/2017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35B5-3B96-4C48-9734-B9F3F5865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66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D90F-DEB6-4668-9ADD-007010C2B86B}" type="datetimeFigureOut">
              <a:rPr lang="en-US" smtClean="0"/>
              <a:t>6/24/2017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35B5-3B96-4C48-9734-B9F3F5865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2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4D90F-DEB6-4668-9ADD-007010C2B86B}" type="datetimeFigureOut">
              <a:rPr lang="en-US" smtClean="0"/>
              <a:t>6/24/2017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E35B5-3B96-4C48-9734-B9F3F5865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81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customXml" Target="../ink/ink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png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10" Type="http://schemas.openxmlformats.org/officeDocument/2006/relationships/image" Target="../media/image4.png"/><Relationship Id="rId4" Type="http://schemas.openxmlformats.org/officeDocument/2006/relationships/customXml" Target="../ink/ink2.xml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/>
            <p:spPr/>
          </p:pic>
        </mc:Fallback>
      </mc:AlternateContent>
      <p:pic>
        <p:nvPicPr>
          <p:cNvPr id="1037" name="Graphic 10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5643" y="2794820"/>
            <a:ext cx="3569989" cy="2389290"/>
          </a:xfrm>
          <a:prstGeom prst="rect">
            <a:avLst/>
          </a:prstGeom>
        </p:spPr>
      </p:pic>
      <p:pic>
        <p:nvPicPr>
          <p:cNvPr id="1038" name="Picture 10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0163" y="2636035"/>
            <a:ext cx="2633700" cy="2706859"/>
          </a:xfrm>
          <a:prstGeom prst="rect">
            <a:avLst/>
          </a:prstGeom>
        </p:spPr>
      </p:pic>
      <p:sp>
        <p:nvSpPr>
          <p:cNvPr id="1039" name="Rectangle 1038"/>
          <p:cNvSpPr/>
          <p:nvPr/>
        </p:nvSpPr>
        <p:spPr>
          <a:xfrm>
            <a:off x="7853516" y="2367116"/>
            <a:ext cx="3156155" cy="3340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beginning zoo">
            <a:hlinkClick r:id="" action="ppaction://media"/>
            <a:extLst>
              <a:ext uri="{FF2B5EF4-FFF2-40B4-BE49-F238E27FC236}">
                <a16:creationId xmlns:a16="http://schemas.microsoft.com/office/drawing/2014/main" id="{B37431BD-1666-460E-99AB-433A40B675C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960316" y="536669"/>
            <a:ext cx="244475" cy="24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797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7000"/>
    </mc:Choice>
    <mc:Fallback>
      <p:transition spd="slow" advClick="0" advTm="7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33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" presetClass="exit" presetSubtype="2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" dur="2000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2000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animMotion origin="layout" path="M 3.125E-6 -2.96296E-6 L 0.14648 -0.0032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18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103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/>
            <p:spPr/>
          </p:pic>
        </mc:Fallback>
      </mc:AlternateContent>
      <p:pic>
        <p:nvPicPr>
          <p:cNvPr id="1037" name="Graphic 103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r="66695"/>
          <a:stretch/>
        </p:blipFill>
        <p:spPr>
          <a:xfrm>
            <a:off x="935644" y="2794820"/>
            <a:ext cx="1188992" cy="238929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DDE9E84-4A4B-4106-8F53-4D4EA2AE0EA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2790" r="30573"/>
          <a:stretch/>
        </p:blipFill>
        <p:spPr>
          <a:xfrm>
            <a:off x="2124636" y="2794270"/>
            <a:ext cx="1308848" cy="23898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BE1588D-51BA-46BE-BB81-6281BF4380B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9439"/>
          <a:stretch/>
        </p:blipFill>
        <p:spPr>
          <a:xfrm>
            <a:off x="3352800" y="2794271"/>
            <a:ext cx="1091802" cy="23898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706D7E-9175-4B2F-9D6E-BF030ED3A6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83616" y="2140684"/>
            <a:ext cx="4962574" cy="31336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DB4CD7-F5C0-448A-96AE-C62EFEC369F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23219" y="5237590"/>
            <a:ext cx="1483418" cy="1487645"/>
          </a:xfrm>
          <a:prstGeom prst="rect">
            <a:avLst/>
          </a:prstGeom>
        </p:spPr>
      </p:pic>
      <p:sp>
        <p:nvSpPr>
          <p:cNvPr id="12" name="Rectangle 17">
            <a:extLst>
              <a:ext uri="{FF2B5EF4-FFF2-40B4-BE49-F238E27FC236}">
                <a16:creationId xmlns:a16="http://schemas.microsoft.com/office/drawing/2014/main" id="{CF0B0F59-F5C2-430B-8914-ED704D20119F}"/>
              </a:ext>
            </a:extLst>
          </p:cNvPr>
          <p:cNvSpPr/>
          <p:nvPr/>
        </p:nvSpPr>
        <p:spPr>
          <a:xfrm>
            <a:off x="2200568" y="5451399"/>
            <a:ext cx="7006185" cy="1096736"/>
          </a:xfrm>
          <a:custGeom>
            <a:avLst/>
            <a:gdLst>
              <a:gd name="connsiteX0" fmla="*/ 0 w 5868537"/>
              <a:gd name="connsiteY0" fmla="*/ 0 h 1696653"/>
              <a:gd name="connsiteX1" fmla="*/ 5868537 w 5868537"/>
              <a:gd name="connsiteY1" fmla="*/ 0 h 1696653"/>
              <a:gd name="connsiteX2" fmla="*/ 5868537 w 5868537"/>
              <a:gd name="connsiteY2" fmla="*/ 1696653 h 1696653"/>
              <a:gd name="connsiteX3" fmla="*/ 0 w 5868537"/>
              <a:gd name="connsiteY3" fmla="*/ 1696653 h 1696653"/>
              <a:gd name="connsiteX4" fmla="*/ 0 w 5868537"/>
              <a:gd name="connsiteY4" fmla="*/ 0 h 1696653"/>
              <a:gd name="connsiteX0" fmla="*/ 0 w 6346209"/>
              <a:gd name="connsiteY0" fmla="*/ 0 h 1696653"/>
              <a:gd name="connsiteX1" fmla="*/ 6346209 w 6346209"/>
              <a:gd name="connsiteY1" fmla="*/ 504967 h 1696653"/>
              <a:gd name="connsiteX2" fmla="*/ 5868537 w 6346209"/>
              <a:gd name="connsiteY2" fmla="*/ 1696653 h 1696653"/>
              <a:gd name="connsiteX3" fmla="*/ 0 w 6346209"/>
              <a:gd name="connsiteY3" fmla="*/ 1696653 h 1696653"/>
              <a:gd name="connsiteX4" fmla="*/ 0 w 6346209"/>
              <a:gd name="connsiteY4" fmla="*/ 0 h 1696653"/>
              <a:gd name="connsiteX0" fmla="*/ 559558 w 6346209"/>
              <a:gd name="connsiteY0" fmla="*/ 40943 h 1191686"/>
              <a:gd name="connsiteX1" fmla="*/ 6346209 w 6346209"/>
              <a:gd name="connsiteY1" fmla="*/ 0 h 1191686"/>
              <a:gd name="connsiteX2" fmla="*/ 5868537 w 6346209"/>
              <a:gd name="connsiteY2" fmla="*/ 1191686 h 1191686"/>
              <a:gd name="connsiteX3" fmla="*/ 0 w 6346209"/>
              <a:gd name="connsiteY3" fmla="*/ 1191686 h 1191686"/>
              <a:gd name="connsiteX4" fmla="*/ 559558 w 6346209"/>
              <a:gd name="connsiteY4" fmla="*/ 40943 h 1191686"/>
              <a:gd name="connsiteX0" fmla="*/ 559558 w 6346209"/>
              <a:gd name="connsiteY0" fmla="*/ 40943 h 1191686"/>
              <a:gd name="connsiteX1" fmla="*/ 6346209 w 6346209"/>
              <a:gd name="connsiteY1" fmla="*/ 0 h 1191686"/>
              <a:gd name="connsiteX2" fmla="*/ 5677468 w 6346209"/>
              <a:gd name="connsiteY2" fmla="*/ 1068856 h 1191686"/>
              <a:gd name="connsiteX3" fmla="*/ 0 w 6346209"/>
              <a:gd name="connsiteY3" fmla="*/ 1191686 h 1191686"/>
              <a:gd name="connsiteX4" fmla="*/ 559558 w 6346209"/>
              <a:gd name="connsiteY4" fmla="*/ 40943 h 1191686"/>
              <a:gd name="connsiteX0" fmla="*/ 559558 w 6346209"/>
              <a:gd name="connsiteY0" fmla="*/ 40943 h 1191686"/>
              <a:gd name="connsiteX1" fmla="*/ 6346209 w 6346209"/>
              <a:gd name="connsiteY1" fmla="*/ 0 h 1191686"/>
              <a:gd name="connsiteX2" fmla="*/ 5677468 w 6346209"/>
              <a:gd name="connsiteY2" fmla="*/ 1068856 h 1191686"/>
              <a:gd name="connsiteX3" fmla="*/ 0 w 6346209"/>
              <a:gd name="connsiteY3" fmla="*/ 1191686 h 1191686"/>
              <a:gd name="connsiteX4" fmla="*/ 559558 w 6346209"/>
              <a:gd name="connsiteY4" fmla="*/ 40943 h 1191686"/>
              <a:gd name="connsiteX0" fmla="*/ 559558 w 6346209"/>
              <a:gd name="connsiteY0" fmla="*/ 40943 h 1191686"/>
              <a:gd name="connsiteX1" fmla="*/ 6346209 w 6346209"/>
              <a:gd name="connsiteY1" fmla="*/ 0 h 1191686"/>
              <a:gd name="connsiteX2" fmla="*/ 5677468 w 6346209"/>
              <a:gd name="connsiteY2" fmla="*/ 1068856 h 1191686"/>
              <a:gd name="connsiteX3" fmla="*/ 0 w 6346209"/>
              <a:gd name="connsiteY3" fmla="*/ 1191686 h 1191686"/>
              <a:gd name="connsiteX4" fmla="*/ 559558 w 6346209"/>
              <a:gd name="connsiteY4" fmla="*/ 40943 h 1191686"/>
              <a:gd name="connsiteX0" fmla="*/ 559558 w 6346209"/>
              <a:gd name="connsiteY0" fmla="*/ 149108 h 1299851"/>
              <a:gd name="connsiteX1" fmla="*/ 6346209 w 6346209"/>
              <a:gd name="connsiteY1" fmla="*/ 108165 h 1299851"/>
              <a:gd name="connsiteX2" fmla="*/ 5677468 w 6346209"/>
              <a:gd name="connsiteY2" fmla="*/ 1177021 h 1299851"/>
              <a:gd name="connsiteX3" fmla="*/ 0 w 6346209"/>
              <a:gd name="connsiteY3" fmla="*/ 1299851 h 1299851"/>
              <a:gd name="connsiteX4" fmla="*/ 559558 w 6346209"/>
              <a:gd name="connsiteY4" fmla="*/ 149108 h 1299851"/>
              <a:gd name="connsiteX0" fmla="*/ 559558 w 6346209"/>
              <a:gd name="connsiteY0" fmla="*/ 250805 h 1401548"/>
              <a:gd name="connsiteX1" fmla="*/ 6346209 w 6346209"/>
              <a:gd name="connsiteY1" fmla="*/ 209862 h 1401548"/>
              <a:gd name="connsiteX2" fmla="*/ 5677468 w 6346209"/>
              <a:gd name="connsiteY2" fmla="*/ 1278718 h 1401548"/>
              <a:gd name="connsiteX3" fmla="*/ 0 w 6346209"/>
              <a:gd name="connsiteY3" fmla="*/ 1401548 h 1401548"/>
              <a:gd name="connsiteX4" fmla="*/ 559558 w 6346209"/>
              <a:gd name="connsiteY4" fmla="*/ 250805 h 1401548"/>
              <a:gd name="connsiteX0" fmla="*/ 559558 w 6346209"/>
              <a:gd name="connsiteY0" fmla="*/ 250805 h 1401548"/>
              <a:gd name="connsiteX1" fmla="*/ 6346209 w 6346209"/>
              <a:gd name="connsiteY1" fmla="*/ 209862 h 1401548"/>
              <a:gd name="connsiteX2" fmla="*/ 5677468 w 6346209"/>
              <a:gd name="connsiteY2" fmla="*/ 1278718 h 1401548"/>
              <a:gd name="connsiteX3" fmla="*/ 0 w 6346209"/>
              <a:gd name="connsiteY3" fmla="*/ 1401548 h 1401548"/>
              <a:gd name="connsiteX4" fmla="*/ 559558 w 6346209"/>
              <a:gd name="connsiteY4" fmla="*/ 250805 h 1401548"/>
              <a:gd name="connsiteX0" fmla="*/ 311628 w 6098279"/>
              <a:gd name="connsiteY0" fmla="*/ 250805 h 1358302"/>
              <a:gd name="connsiteX1" fmla="*/ 6098279 w 6098279"/>
              <a:gd name="connsiteY1" fmla="*/ 209862 h 1358302"/>
              <a:gd name="connsiteX2" fmla="*/ 5429538 w 6098279"/>
              <a:gd name="connsiteY2" fmla="*/ 1278718 h 1358302"/>
              <a:gd name="connsiteX3" fmla="*/ 38673 w 6098279"/>
              <a:gd name="connsiteY3" fmla="*/ 1292366 h 1358302"/>
              <a:gd name="connsiteX4" fmla="*/ 311628 w 6098279"/>
              <a:gd name="connsiteY4" fmla="*/ 250805 h 1358302"/>
              <a:gd name="connsiteX0" fmla="*/ 311628 w 6098279"/>
              <a:gd name="connsiteY0" fmla="*/ 250805 h 1408583"/>
              <a:gd name="connsiteX1" fmla="*/ 6098279 w 6098279"/>
              <a:gd name="connsiteY1" fmla="*/ 209862 h 1408583"/>
              <a:gd name="connsiteX2" fmla="*/ 5429538 w 6098279"/>
              <a:gd name="connsiteY2" fmla="*/ 1278718 h 1408583"/>
              <a:gd name="connsiteX3" fmla="*/ 38673 w 6098279"/>
              <a:gd name="connsiteY3" fmla="*/ 1292366 h 1408583"/>
              <a:gd name="connsiteX4" fmla="*/ 311628 w 6098279"/>
              <a:gd name="connsiteY4" fmla="*/ 250805 h 1408583"/>
              <a:gd name="connsiteX0" fmla="*/ 418279 w 6204930"/>
              <a:gd name="connsiteY0" fmla="*/ 250805 h 1408583"/>
              <a:gd name="connsiteX1" fmla="*/ 6204930 w 6204930"/>
              <a:gd name="connsiteY1" fmla="*/ 209862 h 1408583"/>
              <a:gd name="connsiteX2" fmla="*/ 5536189 w 6204930"/>
              <a:gd name="connsiteY2" fmla="*/ 1278718 h 1408583"/>
              <a:gd name="connsiteX3" fmla="*/ 145324 w 6204930"/>
              <a:gd name="connsiteY3" fmla="*/ 1292366 h 1408583"/>
              <a:gd name="connsiteX4" fmla="*/ 418279 w 6204930"/>
              <a:gd name="connsiteY4" fmla="*/ 250805 h 1408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04930" h="1408583">
                <a:moveTo>
                  <a:pt x="418279" y="250805"/>
                </a:moveTo>
                <a:cubicBezTo>
                  <a:pt x="2197038" y="-104037"/>
                  <a:pt x="4412523" y="-49445"/>
                  <a:pt x="6204930" y="209862"/>
                </a:cubicBezTo>
                <a:cubicBezTo>
                  <a:pt x="5982016" y="566147"/>
                  <a:pt x="5909228" y="1113502"/>
                  <a:pt x="5536189" y="1278718"/>
                </a:cubicBezTo>
                <a:cubicBezTo>
                  <a:pt x="3657348" y="1469786"/>
                  <a:pt x="1833096" y="1428844"/>
                  <a:pt x="145324" y="1292366"/>
                </a:cubicBezTo>
                <a:cubicBezTo>
                  <a:pt x="17945" y="977024"/>
                  <a:pt x="-204968" y="648034"/>
                  <a:pt x="418279" y="250805"/>
                </a:cubicBez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“Every boy didn’t pet the polar bear.”</a:t>
            </a:r>
          </a:p>
        </p:txBody>
      </p:sp>
      <p:pic>
        <p:nvPicPr>
          <p:cNvPr id="9" name="end zoo">
            <a:hlinkClick r:id="" action="ppaction://media"/>
            <a:extLst>
              <a:ext uri="{FF2B5EF4-FFF2-40B4-BE49-F238E27FC236}">
                <a16:creationId xmlns:a16="http://schemas.microsoft.com/office/drawing/2014/main" id="{6D175C0F-23BC-4147-81DC-DF17FA6497A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5812398" y="527705"/>
            <a:ext cx="244475" cy="24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99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085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1.66667E-6 -2.96296E-6 L 0.14948 -0.00069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74" y="-4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4.58333E-6 -2.96296E-6 L 0.1543 -0.0006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08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6085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585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  <p:bldLst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9</Words>
  <Application>Microsoft Office PowerPoint</Application>
  <PresentationFormat>Widescreen</PresentationFormat>
  <Paragraphs>1</Paragraphs>
  <Slides>2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Lazbin</dc:creator>
  <cp:lastModifiedBy>Sarah Lazbin</cp:lastModifiedBy>
  <cp:revision>19</cp:revision>
  <dcterms:created xsi:type="dcterms:W3CDTF">2017-05-01T19:30:50Z</dcterms:created>
  <dcterms:modified xsi:type="dcterms:W3CDTF">2017-06-25T03:27:49Z</dcterms:modified>
</cp:coreProperties>
</file>