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1" r:id="rId5"/>
    <p:sldId id="260" r:id="rId6"/>
    <p:sldId id="25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70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F1060B-75D8-4D59-A036-95F84DCDF372}" type="datetimeFigureOut">
              <a:rPr lang="en-US" smtClean="0"/>
              <a:t>4/29/2013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46E92-C2C5-4626-864D-FCD6603B7205}" type="slidenum">
              <a:rPr lang="en-US" smtClean="0"/>
              <a:t>‹#›</a:t>
            </a:fld>
            <a:endParaRPr lang="en-US"/>
          </a:p>
        </p:txBody>
      </p:sp>
    </p:spTree>
    <p:extLst>
      <p:ext uri="{BB962C8B-B14F-4D97-AF65-F5344CB8AC3E}">
        <p14:creationId xmlns:p14="http://schemas.microsoft.com/office/powerpoint/2010/main" val="3829270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F1060B-75D8-4D59-A036-95F84DCDF372}" type="datetimeFigureOut">
              <a:rPr lang="en-US" smtClean="0"/>
              <a:t>4/29/2013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46E92-C2C5-4626-864D-FCD6603B7205}" type="slidenum">
              <a:rPr lang="en-US" smtClean="0"/>
              <a:t>‹#›</a:t>
            </a:fld>
            <a:endParaRPr lang="en-US"/>
          </a:p>
        </p:txBody>
      </p:sp>
    </p:spTree>
    <p:extLst>
      <p:ext uri="{BB962C8B-B14F-4D97-AF65-F5344CB8AC3E}">
        <p14:creationId xmlns:p14="http://schemas.microsoft.com/office/powerpoint/2010/main" val="2916231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F1060B-75D8-4D59-A036-95F84DCDF372}" type="datetimeFigureOut">
              <a:rPr lang="en-US" smtClean="0"/>
              <a:t>4/29/2013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46E92-C2C5-4626-864D-FCD6603B7205}" type="slidenum">
              <a:rPr lang="en-US" smtClean="0"/>
              <a:t>‹#›</a:t>
            </a:fld>
            <a:endParaRPr lang="en-US"/>
          </a:p>
        </p:txBody>
      </p:sp>
    </p:spTree>
    <p:extLst>
      <p:ext uri="{BB962C8B-B14F-4D97-AF65-F5344CB8AC3E}">
        <p14:creationId xmlns:p14="http://schemas.microsoft.com/office/powerpoint/2010/main" val="508309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F1060B-75D8-4D59-A036-95F84DCDF372}" type="datetimeFigureOut">
              <a:rPr lang="en-US" smtClean="0"/>
              <a:t>4/29/2013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46E92-C2C5-4626-864D-FCD6603B7205}" type="slidenum">
              <a:rPr lang="en-US" smtClean="0"/>
              <a:t>‹#›</a:t>
            </a:fld>
            <a:endParaRPr lang="en-US"/>
          </a:p>
        </p:txBody>
      </p:sp>
    </p:spTree>
    <p:extLst>
      <p:ext uri="{BB962C8B-B14F-4D97-AF65-F5344CB8AC3E}">
        <p14:creationId xmlns:p14="http://schemas.microsoft.com/office/powerpoint/2010/main" val="328805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F1060B-75D8-4D59-A036-95F84DCDF372}" type="datetimeFigureOut">
              <a:rPr lang="en-US" smtClean="0"/>
              <a:t>4/29/2013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46E92-C2C5-4626-864D-FCD6603B7205}" type="slidenum">
              <a:rPr lang="en-US" smtClean="0"/>
              <a:t>‹#›</a:t>
            </a:fld>
            <a:endParaRPr lang="en-US"/>
          </a:p>
        </p:txBody>
      </p:sp>
    </p:spTree>
    <p:extLst>
      <p:ext uri="{BB962C8B-B14F-4D97-AF65-F5344CB8AC3E}">
        <p14:creationId xmlns:p14="http://schemas.microsoft.com/office/powerpoint/2010/main" val="1936166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F1060B-75D8-4D59-A036-95F84DCDF372}" type="datetimeFigureOut">
              <a:rPr lang="en-US" smtClean="0"/>
              <a:t>4/29/2013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246E92-C2C5-4626-864D-FCD6603B7205}" type="slidenum">
              <a:rPr lang="en-US" smtClean="0"/>
              <a:t>‹#›</a:t>
            </a:fld>
            <a:endParaRPr lang="en-US"/>
          </a:p>
        </p:txBody>
      </p:sp>
    </p:spTree>
    <p:extLst>
      <p:ext uri="{BB962C8B-B14F-4D97-AF65-F5344CB8AC3E}">
        <p14:creationId xmlns:p14="http://schemas.microsoft.com/office/powerpoint/2010/main" val="3592488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F1060B-75D8-4D59-A036-95F84DCDF372}" type="datetimeFigureOut">
              <a:rPr lang="en-US" smtClean="0"/>
              <a:t>4/29/2013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246E92-C2C5-4626-864D-FCD6603B7205}" type="slidenum">
              <a:rPr lang="en-US" smtClean="0"/>
              <a:t>‹#›</a:t>
            </a:fld>
            <a:endParaRPr lang="en-US"/>
          </a:p>
        </p:txBody>
      </p:sp>
    </p:spTree>
    <p:extLst>
      <p:ext uri="{BB962C8B-B14F-4D97-AF65-F5344CB8AC3E}">
        <p14:creationId xmlns:p14="http://schemas.microsoft.com/office/powerpoint/2010/main" val="1683799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F1060B-75D8-4D59-A036-95F84DCDF372}" type="datetimeFigureOut">
              <a:rPr lang="en-US" smtClean="0"/>
              <a:t>4/29/2013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246E92-C2C5-4626-864D-FCD6603B7205}" type="slidenum">
              <a:rPr lang="en-US" smtClean="0"/>
              <a:t>‹#›</a:t>
            </a:fld>
            <a:endParaRPr lang="en-US"/>
          </a:p>
        </p:txBody>
      </p:sp>
    </p:spTree>
    <p:extLst>
      <p:ext uri="{BB962C8B-B14F-4D97-AF65-F5344CB8AC3E}">
        <p14:creationId xmlns:p14="http://schemas.microsoft.com/office/powerpoint/2010/main" val="3861597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F1060B-75D8-4D59-A036-95F84DCDF372}" type="datetimeFigureOut">
              <a:rPr lang="en-US" smtClean="0"/>
              <a:t>4/29/2013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246E92-C2C5-4626-864D-FCD6603B7205}" type="slidenum">
              <a:rPr lang="en-US" smtClean="0"/>
              <a:t>‹#›</a:t>
            </a:fld>
            <a:endParaRPr lang="en-US"/>
          </a:p>
        </p:txBody>
      </p:sp>
    </p:spTree>
    <p:extLst>
      <p:ext uri="{BB962C8B-B14F-4D97-AF65-F5344CB8AC3E}">
        <p14:creationId xmlns:p14="http://schemas.microsoft.com/office/powerpoint/2010/main" val="3940501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F1060B-75D8-4D59-A036-95F84DCDF372}" type="datetimeFigureOut">
              <a:rPr lang="en-US" smtClean="0"/>
              <a:t>4/29/2013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246E92-C2C5-4626-864D-FCD6603B7205}" type="slidenum">
              <a:rPr lang="en-US" smtClean="0"/>
              <a:t>‹#›</a:t>
            </a:fld>
            <a:endParaRPr lang="en-US"/>
          </a:p>
        </p:txBody>
      </p:sp>
    </p:spTree>
    <p:extLst>
      <p:ext uri="{BB962C8B-B14F-4D97-AF65-F5344CB8AC3E}">
        <p14:creationId xmlns:p14="http://schemas.microsoft.com/office/powerpoint/2010/main" val="1494182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F1060B-75D8-4D59-A036-95F84DCDF372}" type="datetimeFigureOut">
              <a:rPr lang="en-US" smtClean="0"/>
              <a:t>4/29/2013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246E92-C2C5-4626-864D-FCD6603B7205}" type="slidenum">
              <a:rPr lang="en-US" smtClean="0"/>
              <a:t>‹#›</a:t>
            </a:fld>
            <a:endParaRPr lang="en-US"/>
          </a:p>
        </p:txBody>
      </p:sp>
    </p:spTree>
    <p:extLst>
      <p:ext uri="{BB962C8B-B14F-4D97-AF65-F5344CB8AC3E}">
        <p14:creationId xmlns:p14="http://schemas.microsoft.com/office/powerpoint/2010/main" val="2244818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F1060B-75D8-4D59-A036-95F84DCDF372}" type="datetimeFigureOut">
              <a:rPr lang="en-US" smtClean="0"/>
              <a:t>4/29/2013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46E92-C2C5-4626-864D-FCD6603B7205}" type="slidenum">
              <a:rPr lang="en-US" smtClean="0"/>
              <a:t>‹#›</a:t>
            </a:fld>
            <a:endParaRPr lang="en-US"/>
          </a:p>
        </p:txBody>
      </p:sp>
    </p:spTree>
    <p:extLst>
      <p:ext uri="{BB962C8B-B14F-4D97-AF65-F5344CB8AC3E}">
        <p14:creationId xmlns:p14="http://schemas.microsoft.com/office/powerpoint/2010/main" val="403083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www.36peas.com/blog/tag/sprite" TargetMode="External"/><Relationship Id="rId13" Type="http://schemas.openxmlformats.org/officeDocument/2006/relationships/hyperlink" Target="http://spriters-resource.com/" TargetMode="External"/><Relationship Id="rId3" Type="http://schemas.openxmlformats.org/officeDocument/2006/relationships/hyperlink" Target="http://static9.depositphotos.com/1003840/1081/i/950/depositphotos_10811232-Slate-stone-texture.jpg" TargetMode="External"/><Relationship Id="rId7" Type="http://schemas.openxmlformats.org/officeDocument/2006/relationships/hyperlink" Target="http://www.36peas.com/blog/tag/creativecommons" TargetMode="External"/><Relationship Id="rId12" Type="http://schemas.openxmlformats.org/officeDocument/2006/relationships/hyperlink" Target="http://www.rpgmakervx.net/lofiversion/index.php/t42535.html" TargetMode="External"/><Relationship Id="rId2" Type="http://schemas.openxmlformats.org/officeDocument/2006/relationships/hyperlink" Target="http://users.telenet.be/freakytweaker/gamedev/resources/img/sprites/forest/TreeSprites2.gif" TargetMode="External"/><Relationship Id="rId1" Type="http://schemas.openxmlformats.org/officeDocument/2006/relationships/slideLayout" Target="../slideLayouts/slideLayout2.xml"/><Relationship Id="rId6" Type="http://schemas.openxmlformats.org/officeDocument/2006/relationships/hyperlink" Target="http://freemusicarchive.org/" TargetMode="External"/><Relationship Id="rId11" Type="http://schemas.openxmlformats.org/officeDocument/2006/relationships/hyperlink" Target="http://www.mayang.com/textures/" TargetMode="External"/><Relationship Id="rId5" Type="http://schemas.openxmlformats.org/officeDocument/2006/relationships/hyperlink" Target="http://fc03.deviantart.net/fs71/f/2011/130/a/e/grassy_plain_by_gkid2000-d3g1zsn.jpg" TargetMode="External"/><Relationship Id="rId15" Type="http://schemas.openxmlformats.org/officeDocument/2006/relationships/hyperlink" Target="http://www.opengameart.org/" TargetMode="External"/><Relationship Id="rId10" Type="http://schemas.openxmlformats.org/officeDocument/2006/relationships/hyperlink" Target="http://userpages.umbc.edu/~sohisa1/spring2012vers/games/cryoPyro.html" TargetMode="External"/><Relationship Id="rId4" Type="http://schemas.openxmlformats.org/officeDocument/2006/relationships/hyperlink" Target="http://i218.photobucket.com/albums/cc308/kylock1/6Actor_5.png" TargetMode="External"/><Relationship Id="rId9" Type="http://schemas.openxmlformats.org/officeDocument/2006/relationships/hyperlink" Target="http://thundernoodle.net/notblog/2011/10/17/how-to-animate-a-sprite-using-a-sprite-sheet-in-xna/" TargetMode="External"/><Relationship Id="rId14" Type="http://schemas.openxmlformats.org/officeDocument/2006/relationships/hyperlink" Target="http://gamedev.stackexchange.com/questions/7069/2d-graphics-why-use-spriteshee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RPG Proof Of Concept</a:t>
            </a:r>
            <a:endParaRPr lang="en-US" dirty="0"/>
          </a:p>
        </p:txBody>
      </p:sp>
      <p:sp>
        <p:nvSpPr>
          <p:cNvPr id="3" name="Subtitle 2"/>
          <p:cNvSpPr>
            <a:spLocks noGrp="1"/>
          </p:cNvSpPr>
          <p:nvPr>
            <p:ph type="subTitle" idx="1"/>
          </p:nvPr>
        </p:nvSpPr>
        <p:spPr/>
        <p:txBody>
          <a:bodyPr/>
          <a:lstStyle/>
          <a:p>
            <a:r>
              <a:rPr lang="en-US" dirty="0" smtClean="0"/>
              <a:t>Giuseppe </a:t>
            </a:r>
            <a:r>
              <a:rPr lang="en-US" dirty="0" err="1" smtClean="0"/>
              <a:t>Scoppino</a:t>
            </a:r>
            <a:endParaRPr lang="en-US" dirty="0"/>
          </a:p>
        </p:txBody>
      </p:sp>
    </p:spTree>
    <p:extLst>
      <p:ext uri="{BB962C8B-B14F-4D97-AF65-F5344CB8AC3E}">
        <p14:creationId xmlns:p14="http://schemas.microsoft.com/office/powerpoint/2010/main" val="1363465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Map</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524000"/>
            <a:ext cx="7772400"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3265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Concept</a:t>
            </a:r>
            <a:endParaRPr lang="en-US" dirty="0"/>
          </a:p>
        </p:txBody>
      </p:sp>
      <p:sp>
        <p:nvSpPr>
          <p:cNvPr id="3" name="Content Placeholder 2"/>
          <p:cNvSpPr>
            <a:spLocks noGrp="1"/>
          </p:cNvSpPr>
          <p:nvPr>
            <p:ph idx="1"/>
          </p:nvPr>
        </p:nvSpPr>
        <p:spPr/>
        <p:txBody>
          <a:bodyPr/>
          <a:lstStyle/>
          <a:p>
            <a:r>
              <a:rPr lang="en-US" dirty="0" smtClean="0"/>
              <a:t>2D, “bird’s eye”, </a:t>
            </a:r>
            <a:r>
              <a:rPr lang="en-US" dirty="0" smtClean="0"/>
              <a:t>RPG</a:t>
            </a:r>
            <a:endParaRPr lang="en-US" dirty="0"/>
          </a:p>
          <a:p>
            <a:r>
              <a:rPr lang="en-US" dirty="0" smtClean="0"/>
              <a:t>Go on an adventure, meeting new people, finding items, and fighting enemies.</a:t>
            </a:r>
          </a:p>
          <a:p>
            <a:r>
              <a:rPr lang="en-US" dirty="0" smtClean="0"/>
              <a:t>Find the boss (hint: not implemented yet)</a:t>
            </a:r>
            <a:endParaRPr lang="en-US" dirty="0" smtClean="0"/>
          </a:p>
        </p:txBody>
      </p:sp>
    </p:spTree>
    <p:extLst>
      <p:ext uri="{BB962C8B-B14F-4D97-AF65-F5344CB8AC3E}">
        <p14:creationId xmlns:p14="http://schemas.microsoft.com/office/powerpoint/2010/main" val="2105824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UML Class Diagram</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87" y="762000"/>
            <a:ext cx="9136945"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0223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Logic</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Game1 creates three main entities to run the game; a World Manager, a Player, and a state variable which can be either RUNNING or PAUSED.</a:t>
            </a:r>
          </a:p>
          <a:p>
            <a:r>
              <a:rPr lang="en-US" dirty="0" err="1" smtClean="0"/>
              <a:t>WorldManager</a:t>
            </a:r>
            <a:r>
              <a:rPr lang="en-US" dirty="0" smtClean="0"/>
              <a:t> is the main body of the game; it manages all location draw routines, NPC behavior, collision detection, music playback, and makes calls to an Encounter class for random enemy encounters</a:t>
            </a:r>
          </a:p>
          <a:p>
            <a:r>
              <a:rPr lang="en-US" dirty="0" smtClean="0"/>
              <a:t>The Encounter class takes a parameter of type Enemy and this determines what type of enemy the battle uses. A flag handles the switching between Player actions in the Player update() method and the </a:t>
            </a:r>
            <a:r>
              <a:rPr lang="en-US" dirty="0" err="1" smtClean="0"/>
              <a:t>psuedo</a:t>
            </a:r>
            <a:r>
              <a:rPr lang="en-US" dirty="0" smtClean="0"/>
              <a:t>-random actions of the generated enemy.</a:t>
            </a:r>
          </a:p>
          <a:p>
            <a:r>
              <a:rPr lang="en-US" dirty="0" smtClean="0"/>
              <a:t>The NPC and Enemy classes are basic shell classes which do little in the terms of actual algorithms.</a:t>
            </a:r>
          </a:p>
          <a:p>
            <a:r>
              <a:rPr lang="en-US" dirty="0" smtClean="0"/>
              <a:t>The Player class handles all the user input other than pause screen input and translates them to in game actions. As much of the player and human interaction is kept in the Player class as possible, though some player variables have to be kept outside for compatibility purposes</a:t>
            </a:r>
          </a:p>
          <a:p>
            <a:r>
              <a:rPr lang="en-US" dirty="0" smtClean="0"/>
              <a:t>Data is passed between classes and modified through instance parameters. Access to elements in the program are generally extremely high-level, considering the nature of the game requires many different classes to share data on a regular basis.</a:t>
            </a:r>
            <a:endParaRPr lang="en-US" dirty="0"/>
          </a:p>
        </p:txBody>
      </p:sp>
    </p:spTree>
    <p:extLst>
      <p:ext uri="{BB962C8B-B14F-4D97-AF65-F5344CB8AC3E}">
        <p14:creationId xmlns:p14="http://schemas.microsoft.com/office/powerpoint/2010/main" val="4230106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fontScale="90000"/>
          </a:bodyPr>
          <a:lstStyle/>
          <a:p>
            <a:r>
              <a:rPr lang="en-US" dirty="0" smtClean="0"/>
              <a:t>Sources</a:t>
            </a:r>
            <a:br>
              <a:rPr lang="en-US" dirty="0" smtClean="0"/>
            </a:br>
            <a:r>
              <a:rPr lang="en-US" sz="2200" dirty="0" smtClean="0"/>
              <a:t>(All content to the best knowledge of my knowledge is free under General Commons License)</a:t>
            </a:r>
            <a:endParaRPr lang="en-US" sz="2200" dirty="0"/>
          </a:p>
        </p:txBody>
      </p:sp>
      <p:sp>
        <p:nvSpPr>
          <p:cNvPr id="3" name="Content Placeholder 2"/>
          <p:cNvSpPr>
            <a:spLocks noGrp="1"/>
          </p:cNvSpPr>
          <p:nvPr>
            <p:ph idx="1"/>
          </p:nvPr>
        </p:nvSpPr>
        <p:spPr/>
        <p:txBody>
          <a:bodyPr>
            <a:normAutofit fontScale="47500" lnSpcReduction="20000"/>
          </a:bodyPr>
          <a:lstStyle/>
          <a:p>
            <a:r>
              <a:rPr lang="en-US" dirty="0">
                <a:hlinkClick r:id="rId2"/>
              </a:rPr>
              <a:t>http://</a:t>
            </a:r>
            <a:r>
              <a:rPr lang="en-US" dirty="0" smtClean="0">
                <a:hlinkClick r:id="rId2"/>
              </a:rPr>
              <a:t>users.telenet.be/freakytweaker/gamedev/resources/img/sprites/forest/TreeSprites2.gif</a:t>
            </a:r>
            <a:endParaRPr lang="en-US" dirty="0" smtClean="0"/>
          </a:p>
          <a:p>
            <a:r>
              <a:rPr lang="en-US" dirty="0">
                <a:hlinkClick r:id="rId3"/>
              </a:rPr>
              <a:t>http://</a:t>
            </a:r>
            <a:r>
              <a:rPr lang="en-US" dirty="0" smtClean="0">
                <a:hlinkClick r:id="rId3"/>
              </a:rPr>
              <a:t>static9.depositphotos.com/1003840/1081/i/950/depositphotos_10811232-Slate-stone-texture.jpg</a:t>
            </a:r>
            <a:endParaRPr lang="en-US" dirty="0" smtClean="0"/>
          </a:p>
          <a:p>
            <a:r>
              <a:rPr lang="en-US" dirty="0">
                <a:hlinkClick r:id="rId4"/>
              </a:rPr>
              <a:t>http://</a:t>
            </a:r>
            <a:r>
              <a:rPr lang="en-US" dirty="0" smtClean="0">
                <a:hlinkClick r:id="rId4"/>
              </a:rPr>
              <a:t>i218.photobucket.com/albums/cc308/kylock1/6Actor_5.png</a:t>
            </a:r>
            <a:endParaRPr lang="en-US" dirty="0" smtClean="0"/>
          </a:p>
          <a:p>
            <a:r>
              <a:rPr lang="en-US" dirty="0">
                <a:hlinkClick r:id="rId5"/>
              </a:rPr>
              <a:t>http://</a:t>
            </a:r>
            <a:r>
              <a:rPr lang="en-US" dirty="0" smtClean="0">
                <a:hlinkClick r:id="rId5"/>
              </a:rPr>
              <a:t>fc03.deviantart.net/fs71/f/2011/130/a/e/grassy_plain_by_gkid2000-d3g1zsn.jpg</a:t>
            </a:r>
            <a:endParaRPr lang="en-US" dirty="0" smtClean="0"/>
          </a:p>
          <a:p>
            <a:r>
              <a:rPr lang="en-US" dirty="0">
                <a:hlinkClick r:id="rId6"/>
              </a:rPr>
              <a:t>http://freemusicarchive.org</a:t>
            </a:r>
            <a:r>
              <a:rPr lang="en-US" dirty="0" smtClean="0">
                <a:hlinkClick r:id="rId6"/>
              </a:rPr>
              <a:t>/</a:t>
            </a:r>
            <a:endParaRPr lang="en-US" dirty="0" smtClean="0"/>
          </a:p>
          <a:p>
            <a:r>
              <a:rPr lang="en-US" dirty="0">
                <a:hlinkClick r:id="rId7"/>
              </a:rPr>
              <a:t>http://</a:t>
            </a:r>
            <a:r>
              <a:rPr lang="en-US" dirty="0" smtClean="0">
                <a:hlinkClick r:id="rId7"/>
              </a:rPr>
              <a:t>www.36peas.com/blog/tag/creativecommons</a:t>
            </a:r>
            <a:endParaRPr lang="en-US" dirty="0" smtClean="0"/>
          </a:p>
          <a:p>
            <a:r>
              <a:rPr lang="en-US" dirty="0">
                <a:hlinkClick r:id="rId8"/>
              </a:rPr>
              <a:t>http://</a:t>
            </a:r>
            <a:r>
              <a:rPr lang="en-US" dirty="0" smtClean="0">
                <a:hlinkClick r:id="rId8"/>
              </a:rPr>
              <a:t>www.36peas.com/blog/tag/sprite</a:t>
            </a:r>
            <a:endParaRPr lang="en-US" dirty="0" smtClean="0"/>
          </a:p>
          <a:p>
            <a:r>
              <a:rPr lang="en-US" dirty="0">
                <a:hlinkClick r:id="rId9"/>
              </a:rPr>
              <a:t>http://thundernoodle.net/notblog/2011/10/17/how-to-animate-a-sprite-using-a-sprite-sheet-in-xna</a:t>
            </a:r>
            <a:r>
              <a:rPr lang="en-US" dirty="0" smtClean="0">
                <a:hlinkClick r:id="rId9"/>
              </a:rPr>
              <a:t>/</a:t>
            </a:r>
            <a:endParaRPr lang="en-US" dirty="0" smtClean="0"/>
          </a:p>
          <a:p>
            <a:r>
              <a:rPr lang="en-US" dirty="0">
                <a:hlinkClick r:id="rId10"/>
              </a:rPr>
              <a:t>http://userpages.umbc.edu/~</a:t>
            </a:r>
            <a:r>
              <a:rPr lang="en-US" dirty="0" smtClean="0">
                <a:hlinkClick r:id="rId10"/>
              </a:rPr>
              <a:t>sohisa1/spring2012vers/games/cryoPyro.html</a:t>
            </a:r>
            <a:endParaRPr lang="en-US" dirty="0" smtClean="0"/>
          </a:p>
          <a:p>
            <a:r>
              <a:rPr lang="en-US" dirty="0">
                <a:hlinkClick r:id="rId11"/>
              </a:rPr>
              <a:t>http://www.mayang.com/textures</a:t>
            </a:r>
            <a:r>
              <a:rPr lang="en-US" dirty="0" smtClean="0">
                <a:hlinkClick r:id="rId11"/>
              </a:rPr>
              <a:t>/</a:t>
            </a:r>
            <a:endParaRPr lang="en-US" dirty="0" smtClean="0"/>
          </a:p>
          <a:p>
            <a:r>
              <a:rPr lang="en-US" dirty="0">
                <a:hlinkClick r:id="rId12"/>
              </a:rPr>
              <a:t>http://</a:t>
            </a:r>
            <a:r>
              <a:rPr lang="en-US" dirty="0" smtClean="0">
                <a:hlinkClick r:id="rId12"/>
              </a:rPr>
              <a:t>www.rpgmakervx.net/lofiversion/index.php/t42535.html</a:t>
            </a:r>
            <a:endParaRPr lang="en-US" dirty="0" smtClean="0"/>
          </a:p>
          <a:p>
            <a:r>
              <a:rPr lang="en-US" dirty="0">
                <a:hlinkClick r:id="rId13"/>
              </a:rPr>
              <a:t>http://spriters-resource.com</a:t>
            </a:r>
            <a:r>
              <a:rPr lang="en-US" dirty="0" smtClean="0">
                <a:hlinkClick r:id="rId13"/>
              </a:rPr>
              <a:t>/</a:t>
            </a:r>
            <a:endParaRPr lang="en-US" dirty="0" smtClean="0"/>
          </a:p>
          <a:p>
            <a:r>
              <a:rPr lang="en-US" dirty="0">
                <a:hlinkClick r:id="rId14"/>
              </a:rPr>
              <a:t>http://</a:t>
            </a:r>
            <a:r>
              <a:rPr lang="en-US" dirty="0" smtClean="0">
                <a:hlinkClick r:id="rId14"/>
              </a:rPr>
              <a:t>gamedev.stackexchange.com/questions/7069/2d-graphics-why-use-spritesheets</a:t>
            </a:r>
            <a:endParaRPr lang="en-US" dirty="0" smtClean="0"/>
          </a:p>
          <a:p>
            <a:r>
              <a:rPr lang="en-US" smtClean="0">
                <a:hlinkClick r:id="rId15"/>
              </a:rPr>
              <a:t>http://www.opengameart.org</a:t>
            </a:r>
            <a:endParaRPr lang="en-US" smtClean="0"/>
          </a:p>
          <a:p>
            <a:endParaRPr lang="en-US" dirty="0" smtClean="0"/>
          </a:p>
          <a:p>
            <a:endParaRPr lang="en-US" dirty="0" smtClean="0"/>
          </a:p>
          <a:p>
            <a:endParaRPr lang="en-US" dirty="0"/>
          </a:p>
        </p:txBody>
      </p:sp>
    </p:spTree>
    <p:extLst>
      <p:ext uri="{BB962C8B-B14F-4D97-AF65-F5344CB8AC3E}">
        <p14:creationId xmlns:p14="http://schemas.microsoft.com/office/powerpoint/2010/main" val="6188821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869</TotalTime>
  <Words>314</Words>
  <Application>Microsoft Office PowerPoint</Application>
  <PresentationFormat>On-screen Show (4:3)</PresentationFormat>
  <Paragraphs>31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RPG Proof Of Concept</vt:lpstr>
      <vt:lpstr>Game Map</vt:lpstr>
      <vt:lpstr>Game Concept</vt:lpstr>
      <vt:lpstr>UML Class Diagram</vt:lpstr>
      <vt:lpstr>Game Logic</vt:lpstr>
      <vt:lpstr>Sources (All content to the best knowledge of my knowledge is free under General Commons License)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Giuseppe Scoppino</dc:creator>
  <cp:lastModifiedBy>Giuseppe Scoppino</cp:lastModifiedBy>
  <cp:revision>18</cp:revision>
  <dcterms:created xsi:type="dcterms:W3CDTF">2013-04-18T23:15:00Z</dcterms:created>
  <dcterms:modified xsi:type="dcterms:W3CDTF">2013-04-29T20:26:44Z</dcterms:modified>
</cp:coreProperties>
</file>