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0" autoAdjust="0"/>
  </p:normalViewPr>
  <p:slideViewPr>
    <p:cSldViewPr snapToGrid="0" snapToObjects="1">
      <p:cViewPr varScale="1">
        <p:scale>
          <a:sx n="86" d="100"/>
          <a:sy n="86" d="100"/>
        </p:scale>
        <p:origin x="-16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24/01/13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564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Ethical Hacking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10261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marL="342900" indent="-342900" algn="l"/>
            <a:r>
              <a:rPr lang="en-US" dirty="0">
                <a:solidFill>
                  <a:srgbClr val="00FF00"/>
                </a:solidFill>
                <a:latin typeface="Book Antiqua"/>
                <a:cs typeface="Book Antiqua"/>
              </a:rPr>
              <a:t>Information Gathering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9880" y="19537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Who is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Traceroute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>
                <a:solidFill>
                  <a:srgbClr val="00FF00"/>
                </a:solidFill>
                <a:latin typeface="Book Antiqua"/>
                <a:cs typeface="Book Antiqua"/>
              </a:rPr>
              <a:t>yougetsignal</a:t>
            </a: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Ping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44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marL="342900" indent="-342900" algn="l"/>
            <a:r>
              <a:rPr lang="en-US" dirty="0">
                <a:solidFill>
                  <a:srgbClr val="00FF00"/>
                </a:solidFill>
                <a:latin typeface="Book Antiqua"/>
                <a:cs typeface="Book Antiqua"/>
              </a:rPr>
              <a:t>Webserver Footprinting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9880" y="19537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Account Detail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Subdomains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Running Application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OS Build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589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marL="342900" indent="-342900" algn="l"/>
            <a:r>
              <a:rPr lang="en-US" dirty="0">
                <a:solidFill>
                  <a:srgbClr val="00FF00"/>
                </a:solidFill>
                <a:latin typeface="Book Antiqua"/>
                <a:cs typeface="Book Antiqua"/>
              </a:rPr>
              <a:t>Mirroring Websites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9880" y="19537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Site Sucker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>
                <a:solidFill>
                  <a:srgbClr val="00FF00"/>
                </a:solidFill>
                <a:latin typeface="Book Antiqua"/>
                <a:cs typeface="Book Antiqua"/>
              </a:rPr>
              <a:t>HTTrack</a:t>
            </a: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 Copier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Web Copier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Black  Window</a:t>
            </a:r>
          </a:p>
        </p:txBody>
      </p:sp>
    </p:spTree>
    <p:extLst>
      <p:ext uri="{BB962C8B-B14F-4D97-AF65-F5344CB8AC3E}">
        <p14:creationId xmlns:p14="http://schemas.microsoft.com/office/powerpoint/2010/main" val="16593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marL="342900" indent="-342900" algn="l"/>
            <a:r>
              <a:rPr lang="en-US" dirty="0">
                <a:solidFill>
                  <a:srgbClr val="00FF00"/>
                </a:solidFill>
                <a:latin typeface="Book Antiqua"/>
                <a:cs typeface="Book Antiqua"/>
              </a:rPr>
              <a:t>Vulnerability Scanner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9880" y="2159000"/>
            <a:ext cx="7772400" cy="201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Network Weaknesses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Host /Services Vulnerable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Web Server Infrastructure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281992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Shell Uploading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9880" y="1953781"/>
            <a:ext cx="7772400" cy="3112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404 Shell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>
                <a:solidFill>
                  <a:srgbClr val="00FF00"/>
                </a:solidFill>
                <a:latin typeface="Book Antiqua"/>
                <a:cs typeface="Book Antiqua"/>
              </a:rPr>
              <a:t>BarCodeUltimate</a:t>
            </a: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barc0de_mini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Checker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Domain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Scanner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>
                <a:solidFill>
                  <a:srgbClr val="00FF00"/>
                </a:solidFill>
                <a:latin typeface="Book Antiqua"/>
                <a:cs typeface="Book Antiqua"/>
              </a:rPr>
              <a:t>sql</a:t>
            </a: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2268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marL="342900" indent="-342900" algn="l"/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Security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9880" y="1953781"/>
            <a:ext cx="7772400" cy="3986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>
                <a:solidFill>
                  <a:srgbClr val="00FF00"/>
                </a:solidFill>
                <a:latin typeface="Book Antiqua"/>
                <a:cs typeface="Book Antiqua"/>
              </a:rPr>
              <a:t>Patches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Updates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Stop Creating Virtual Directories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Permissions</a:t>
            </a:r>
            <a:endParaRPr lang="en-US" sz="2400" dirty="0">
              <a:solidFill>
                <a:srgbClr val="00FF00"/>
              </a:solidFill>
              <a:latin typeface="Book Antiqua"/>
              <a:cs typeface="Book Antiqu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Limit Traffic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Filter </a:t>
            </a:r>
            <a:r>
              <a:rPr lang="en-US" sz="2400" dirty="0" err="1" smtClean="0">
                <a:solidFill>
                  <a:srgbClr val="00FF00"/>
                </a:solidFill>
                <a:latin typeface="Book Antiqua"/>
                <a:cs typeface="Book Antiqua"/>
              </a:rPr>
              <a:t>Trafic</a:t>
            </a: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>
                <a:solidFill>
                  <a:srgbClr val="00FF00"/>
                </a:solidFill>
                <a:latin typeface="Book Antiqua"/>
                <a:cs typeface="Book Antiqua"/>
              </a:rPr>
              <a:t>Wp-config</a:t>
            </a: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>
                <a:solidFill>
                  <a:srgbClr val="00FF00"/>
                </a:solidFill>
                <a:latin typeface="Book Antiqua"/>
                <a:cs typeface="Book Antiqua"/>
              </a:rPr>
              <a:t>Avoid Special </a:t>
            </a: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Characters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Admin User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Web Vulnerability Scanners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Hire Penetration tester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548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9880" y="1953781"/>
            <a:ext cx="7772400" cy="4156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 err="1" smtClean="0">
                <a:solidFill>
                  <a:srgbClr val="00FF00"/>
                </a:solidFill>
              </a:rPr>
              <a:t>www.hackforums.net</a:t>
            </a:r>
            <a:endParaRPr lang="en-US" sz="2400" dirty="0">
              <a:solidFill>
                <a:srgbClr val="00FF00"/>
              </a:solidFill>
            </a:endParaRPr>
          </a:p>
          <a:p>
            <a:pPr algn="l"/>
            <a:r>
              <a:rPr lang="en-US" sz="2400" b="1" u="sng" dirty="0">
                <a:solidFill>
                  <a:srgbClr val="00FF00"/>
                </a:solidFill>
              </a:rPr>
              <a:t>www.hackthissite.org</a:t>
            </a:r>
            <a:endParaRPr lang="en-US" sz="2400" dirty="0">
              <a:solidFill>
                <a:srgbClr val="00FF00"/>
              </a:solidFill>
            </a:endParaRPr>
          </a:p>
          <a:p>
            <a:pPr algn="l"/>
            <a:r>
              <a:rPr lang="en-US" sz="2400" b="1" u="sng" dirty="0">
                <a:solidFill>
                  <a:srgbClr val="00FF00"/>
                </a:solidFill>
              </a:rPr>
              <a:t>www.alboraaq.com</a:t>
            </a:r>
            <a:endParaRPr lang="en-US" sz="2400" dirty="0">
              <a:solidFill>
                <a:srgbClr val="00FF00"/>
              </a:solidFill>
            </a:endParaRPr>
          </a:p>
          <a:p>
            <a:pPr algn="l"/>
            <a:r>
              <a:rPr lang="en-US" sz="2400" b="1" u="sng" dirty="0">
                <a:solidFill>
                  <a:srgbClr val="00FF00"/>
                </a:solidFill>
              </a:rPr>
              <a:t>www.crackhackforum.com</a:t>
            </a:r>
            <a:endParaRPr lang="en-US" sz="2400" dirty="0">
              <a:solidFill>
                <a:srgbClr val="00FF00"/>
              </a:solidFill>
            </a:endParaRPr>
          </a:p>
          <a:p>
            <a:pPr algn="l"/>
            <a:r>
              <a:rPr lang="en-US" sz="2400" b="1" u="sng" dirty="0" smtClean="0">
                <a:solidFill>
                  <a:srgbClr val="00FF00"/>
                </a:solidFill>
              </a:rPr>
              <a:t>www.go4expert.com</a:t>
            </a:r>
          </a:p>
          <a:p>
            <a:pPr algn="l"/>
            <a:r>
              <a:rPr lang="en-US" sz="2400" b="1" u="sng" dirty="0" err="1" smtClean="0">
                <a:solidFill>
                  <a:srgbClr val="00FF00"/>
                </a:solidFill>
              </a:rPr>
              <a:t>www.hackhound.org</a:t>
            </a:r>
            <a:r>
              <a:rPr lang="en-US" sz="2400" b="1" u="sng" dirty="0">
                <a:solidFill>
                  <a:srgbClr val="00FF00"/>
                </a:solidFill>
              </a:rPr>
              <a:t>/</a:t>
            </a:r>
            <a:r>
              <a:rPr lang="en-US" sz="2400" b="1" u="sng" dirty="0" smtClean="0">
                <a:solidFill>
                  <a:srgbClr val="00FF00"/>
                </a:solidFill>
              </a:rPr>
              <a:t>forum</a:t>
            </a:r>
            <a:endParaRPr lang="en-US" sz="2400" dirty="0">
              <a:solidFill>
                <a:srgbClr val="00FF00"/>
              </a:solidFill>
            </a:endParaRPr>
          </a:p>
          <a:p>
            <a:pPr algn="l"/>
            <a:r>
              <a:rPr lang="en-US" sz="2400" b="1" u="sng" dirty="0">
                <a:solidFill>
                  <a:srgbClr val="00FF00"/>
                </a:solidFill>
              </a:rPr>
              <a:t>www.exploit-db.com/</a:t>
            </a:r>
            <a:endParaRPr lang="en-US" sz="2400" dirty="0">
              <a:solidFill>
                <a:srgbClr val="00FF00"/>
              </a:solidFill>
            </a:endParaRPr>
          </a:p>
          <a:p>
            <a:pPr algn="l"/>
            <a:endParaRPr lang="en-US" sz="2400" dirty="0">
              <a:solidFill>
                <a:srgbClr val="00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3135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/>
            <a:r>
              <a:rPr lang="en-US" dirty="0">
                <a:solidFill>
                  <a:srgbClr val="00FF00"/>
                </a:solidFill>
                <a:latin typeface="Book Antiqua"/>
                <a:cs typeface="Book Antiqua"/>
              </a:rPr>
              <a:t>Hacking Resources</a:t>
            </a:r>
          </a:p>
        </p:txBody>
      </p:sp>
    </p:spTree>
    <p:extLst>
      <p:ext uri="{BB962C8B-B14F-4D97-AF65-F5344CB8AC3E}">
        <p14:creationId xmlns:p14="http://schemas.microsoft.com/office/powerpoint/2010/main" val="41738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6664"/>
            <a:ext cx="7772400" cy="6375350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Queries???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7513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6664"/>
            <a:ext cx="7772400" cy="6375350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“We are hackers and hackers have black terminals with green font colors! ”</a:t>
            </a:r>
            <a:b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</a:br>
            <a:r>
              <a:rPr lang="en-US" dirty="0">
                <a:solidFill>
                  <a:srgbClr val="00FF00"/>
                </a:solidFill>
                <a:latin typeface="Book Antiqua"/>
                <a:cs typeface="Book Antiqua"/>
              </a:rPr>
              <a:t/>
            </a:r>
            <a:br>
              <a:rPr lang="en-US" dirty="0">
                <a:solidFill>
                  <a:srgbClr val="00FF00"/>
                </a:solidFill>
                <a:latin typeface="Book Antiqua"/>
                <a:cs typeface="Book Antiqua"/>
              </a:rPr>
            </a:br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“If hacker wants to enter into your system, he will. What you can do is make it harder to enter.”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22195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Introduction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2"/>
            <a:ext cx="7772400" cy="1754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What is hacking?</a:t>
            </a:r>
            <a:endParaRPr lang="en-US" sz="2400" dirty="0">
              <a:solidFill>
                <a:srgbClr val="00FF00"/>
              </a:solidFill>
              <a:latin typeface="Book Antiqua"/>
              <a:cs typeface="Book Antiqu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Who are Hackers?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Why hacking?</a:t>
            </a:r>
          </a:p>
        </p:txBody>
      </p:sp>
    </p:spTree>
    <p:extLst>
      <p:ext uri="{BB962C8B-B14F-4D97-AF65-F5344CB8AC3E}">
        <p14:creationId xmlns:p14="http://schemas.microsoft.com/office/powerpoint/2010/main" val="313588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Types of Hackers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3"/>
            <a:ext cx="7772400" cy="209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White Hat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Grey Hat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Black Hat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Suicide Hackers</a:t>
            </a:r>
          </a:p>
        </p:txBody>
      </p:sp>
    </p:spTree>
    <p:extLst>
      <p:ext uri="{BB962C8B-B14F-4D97-AF65-F5344CB8AC3E}">
        <p14:creationId xmlns:p14="http://schemas.microsoft.com/office/powerpoint/2010/main" val="212410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Hacking Groups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24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Anonymous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ICA (Indian Cyber Army)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IndiShell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PCA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>
                <a:solidFill>
                  <a:srgbClr val="00FF00"/>
                </a:solidFill>
                <a:latin typeface="Book Antiqua"/>
                <a:cs typeface="Book Antiqua"/>
              </a:rPr>
              <a:t>BINUS</a:t>
            </a:r>
            <a:r>
              <a:rPr lang="en-US" sz="2400" b="1" dirty="0" smtClean="0">
                <a:solidFill>
                  <a:srgbClr val="00FF00"/>
                </a:solidFill>
              </a:rPr>
              <a:t> (</a:t>
            </a: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Indonesian Hackers)</a:t>
            </a:r>
            <a:endParaRPr lang="en-US" sz="2400" dirty="0">
              <a:solidFill>
                <a:srgbClr val="00FF00"/>
              </a:solidFill>
              <a:latin typeface="Book Antiqua"/>
              <a:cs typeface="Book Antiqua"/>
            </a:endParaRPr>
          </a:p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82014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FF00"/>
                </a:solidFill>
                <a:latin typeface="Book Antiqua"/>
                <a:cs typeface="Book Antiqua"/>
              </a:rPr>
              <a:t>Hacking C</a:t>
            </a:r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onferences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24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err="1" smtClean="0">
                <a:solidFill>
                  <a:srgbClr val="00FF00"/>
                </a:solidFill>
                <a:latin typeface="Book Antiqua"/>
                <a:cs typeface="Book Antiqua"/>
              </a:rPr>
              <a:t>Defcon</a:t>
            </a: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Club Hack</a:t>
            </a:r>
          </a:p>
          <a:p>
            <a:pPr marL="342900" lvl="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OWASP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Black Hat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Secure Ninja</a:t>
            </a:r>
            <a:endParaRPr lang="en-US" sz="2400" dirty="0">
              <a:solidFill>
                <a:srgbClr val="00FF00"/>
              </a:solidFill>
              <a:latin typeface="Book Antiqua"/>
              <a:cs typeface="Book Antiqua"/>
            </a:endParaRPr>
          </a:p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86667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What does Hacker do?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Foot printing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Scanning</a:t>
            </a:r>
            <a:endParaRPr lang="en-US" sz="2400" dirty="0">
              <a:solidFill>
                <a:srgbClr val="00FF00"/>
              </a:solidFill>
              <a:latin typeface="Book Antiqua"/>
              <a:cs typeface="Book Antiqu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Gaining Access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Maintaining Access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Clear Tracks</a:t>
            </a:r>
            <a:endParaRPr lang="en-US" sz="2400" dirty="0">
              <a:solidFill>
                <a:srgbClr val="00FF00"/>
              </a:solidFill>
              <a:latin typeface="Book Antiqua"/>
              <a:cs typeface="Book Antiqua"/>
            </a:endParaRPr>
          </a:p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9924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Types </a:t>
            </a:r>
            <a:r>
              <a:rPr lang="en-US" dirty="0">
                <a:solidFill>
                  <a:srgbClr val="00FF00"/>
                </a:solidFill>
                <a:latin typeface="Book Antiqua"/>
                <a:cs typeface="Book Antiqua"/>
              </a:rPr>
              <a:t>o</a:t>
            </a:r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f Attacks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Operating System Attack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Plugin Attack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Application Level Attack etc…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2467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357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FF00"/>
                </a:solidFill>
                <a:latin typeface="Book Antiqua"/>
                <a:cs typeface="Book Antiqua"/>
              </a:rPr>
              <a:t>Web Server Hacking</a:t>
            </a:r>
            <a:endParaRPr lang="en-US" dirty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47480" y="18013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endParaRPr lang="en-US" sz="2400" dirty="0" smtClean="0">
              <a:solidFill>
                <a:srgbClr val="00FF00"/>
              </a:solidFill>
              <a:latin typeface="Book Antiqua"/>
              <a:cs typeface="Book Antiqu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9880" y="1953781"/>
            <a:ext cx="7772400" cy="2587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Information Gathering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Webserver Footprinting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Mirroring Websites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Vulnerability Scanner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00FF00"/>
                </a:solidFill>
                <a:latin typeface="Book Antiqua"/>
                <a:cs typeface="Book Antiqua"/>
              </a:rPr>
              <a:t>Shell Uploading</a:t>
            </a:r>
          </a:p>
        </p:txBody>
      </p:sp>
    </p:spTree>
    <p:extLst>
      <p:ext uri="{BB962C8B-B14F-4D97-AF65-F5344CB8AC3E}">
        <p14:creationId xmlns:p14="http://schemas.microsoft.com/office/powerpoint/2010/main" val="13155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339</TotalTime>
  <Words>199</Words>
  <Application>Microsoft Macintosh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Ethical Hacking</vt:lpstr>
      <vt:lpstr>“We are hackers and hackers have black terminals with green font colors! ”  “If hacker wants to enter into your system, he will. What you can do is make it harder to enter.”</vt:lpstr>
      <vt:lpstr>Introduction</vt:lpstr>
      <vt:lpstr>Types of Hackers</vt:lpstr>
      <vt:lpstr>Hacking Groups</vt:lpstr>
      <vt:lpstr>Hacking Conferences</vt:lpstr>
      <vt:lpstr>What does Hacker do?</vt:lpstr>
      <vt:lpstr>Types of Attacks</vt:lpstr>
      <vt:lpstr>Web Server Hacking</vt:lpstr>
      <vt:lpstr>Information Gathering</vt:lpstr>
      <vt:lpstr>Webserver Footprinting</vt:lpstr>
      <vt:lpstr>Mirroring Websites</vt:lpstr>
      <vt:lpstr>Vulnerability Scanner</vt:lpstr>
      <vt:lpstr>Shell Uploading</vt:lpstr>
      <vt:lpstr>Security</vt:lpstr>
      <vt:lpstr>PowerPoint Presentation</vt:lpstr>
      <vt:lpstr>Queries???</vt:lpstr>
    </vt:vector>
  </TitlesOfParts>
  <Company>Gandhi Infotech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Janu Gandhi</dc:creator>
  <cp:lastModifiedBy>Janu Gandhi</cp:lastModifiedBy>
  <cp:revision>155</cp:revision>
  <dcterms:created xsi:type="dcterms:W3CDTF">2013-01-23T15:03:37Z</dcterms:created>
  <dcterms:modified xsi:type="dcterms:W3CDTF">2013-01-24T08:04:51Z</dcterms:modified>
</cp:coreProperties>
</file>