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BCB"/>
    <a:srgbClr val="3C9D3C"/>
    <a:srgbClr val="FFBA3B"/>
    <a:srgbClr val="0000FF"/>
    <a:srgbClr val="D52324"/>
    <a:srgbClr val="299F29"/>
    <a:srgbClr val="FF7E0D"/>
    <a:srgbClr val="FF0000"/>
    <a:srgbClr val="FF7F0F"/>
    <a:srgbClr val="279E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5388" autoAdjust="0"/>
  </p:normalViewPr>
  <p:slideViewPr>
    <p:cSldViewPr snapToGrid="0">
      <p:cViewPr varScale="1">
        <p:scale>
          <a:sx n="85" d="100"/>
          <a:sy n="85" d="100"/>
        </p:scale>
        <p:origin x="547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5049D20-3CB9-FC0E-605C-DD7EB946136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CB662C-CC62-23A3-26C4-E2DA5481BEC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F9DF64-4054-4BFF-9DC3-013308834BAD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683722-3FE1-633B-4D7A-D661D40CFC1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F25AC9-8A5B-5FB4-411E-0C145D47FCA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5F4D46-4C0E-433D-A232-8450A5238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54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42C8CA-A521-4254-86A7-6548A9107C3F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F2F013-C680-4F1D-A725-B09F536C3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975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F2F013-C680-4F1D-A725-B09F536C38B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270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defRPr>
            </a:lvl1pPr>
          </a:lstStyle>
          <a:p>
            <a:fld id="{9709A697-9556-4636-ADD7-C14036D27B5A}" type="datetime1">
              <a:rPr lang="en-US" smtClean="0"/>
              <a:t>9/23/2024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8">
            <a:extLst>
              <a:ext uri="{FF2B5EF4-FFF2-40B4-BE49-F238E27FC236}">
                <a16:creationId xmlns:a16="http://schemas.microsoft.com/office/drawing/2014/main" id="{97C9A0B1-3A81-4EE2-BC0F-9246E4367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0"/>
            <a:ext cx="2743200" cy="365125"/>
          </a:xfrm>
        </p:spPr>
        <p:txBody>
          <a:bodyPr/>
          <a:lstStyle/>
          <a:p>
            <a:fld id="{A5686A01-FA10-4E06-92C7-92734750F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134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35C72-5A6E-4C5D-A140-0F430B42233B}" type="datetime1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86A01-FA10-4E06-92C7-92734750F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15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AFC8F-4F6E-4D8C-B539-DD061C8756D5}" type="datetime1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86A01-FA10-4E06-92C7-92734750F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358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32900"/>
            <a:ext cx="12192000" cy="1325563"/>
          </a:xfrm>
        </p:spPr>
        <p:txBody>
          <a:bodyPr/>
          <a:lstStyle>
            <a:lvl1pPr algn="ctr">
              <a:defRPr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358463"/>
            <a:ext cx="12192000" cy="3818500"/>
          </a:xfrm>
        </p:spPr>
        <p:txBody>
          <a:bodyPr/>
          <a:lstStyle>
            <a:lvl1pPr>
              <a:defRPr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defRPr>
            </a:lvl1pPr>
            <a:lvl2pPr>
              <a:defRPr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defRPr>
            </a:lvl2pPr>
            <a:lvl3pPr>
              <a:defRPr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defRPr>
            </a:lvl3pPr>
            <a:lvl4pPr>
              <a:defRPr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defRPr>
            </a:lvl4pPr>
            <a:lvl5pPr>
              <a:defRPr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defRPr>
            </a:lvl1pPr>
          </a:lstStyle>
          <a:p>
            <a:fld id="{0F6E66B7-9B35-4B7B-9932-B0DB6C7780B0}" type="datetime1">
              <a:rPr lang="en-US" smtClean="0"/>
              <a:t>9/23/2024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8">
            <a:extLst>
              <a:ext uri="{FF2B5EF4-FFF2-40B4-BE49-F238E27FC236}">
                <a16:creationId xmlns:a16="http://schemas.microsoft.com/office/drawing/2014/main" id="{95F618E1-985E-48A0-8864-543C934DB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0"/>
            <a:ext cx="2743200" cy="365125"/>
          </a:xfrm>
        </p:spPr>
        <p:txBody>
          <a:bodyPr/>
          <a:lstStyle/>
          <a:p>
            <a:fld id="{A5686A01-FA10-4E06-92C7-92734750F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696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94678-864D-4970-8E71-CC0335BFB9F7}" type="datetime1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8">
            <a:extLst>
              <a:ext uri="{FF2B5EF4-FFF2-40B4-BE49-F238E27FC236}">
                <a16:creationId xmlns:a16="http://schemas.microsoft.com/office/drawing/2014/main" id="{5630459C-811D-4DC4-9E77-A40A3737A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0"/>
            <a:ext cx="2743200" cy="365125"/>
          </a:xfrm>
        </p:spPr>
        <p:txBody>
          <a:bodyPr/>
          <a:lstStyle/>
          <a:p>
            <a:fld id="{A5686A01-FA10-4E06-92C7-92734750F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4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368195"/>
            <a:ext cx="5181600" cy="38087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368195"/>
            <a:ext cx="5181600" cy="38087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C03B7-1D8F-458E-93B0-CB00AB025C6C}" type="datetime1">
              <a:rPr lang="en-US" smtClean="0"/>
              <a:t>9/23/2024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86A01-FA10-4E06-92C7-92734750F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695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30147"/>
            <a:ext cx="10515600" cy="10417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6611" y="2098062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948168"/>
            <a:ext cx="5157787" cy="324149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098061"/>
            <a:ext cx="5183188" cy="85010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948167"/>
            <a:ext cx="5183188" cy="32414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45CCD-FD48-4957-97BB-996D1D1F5A92}" type="datetime1">
              <a:rPr lang="en-US" smtClean="0"/>
              <a:t>9/23/2024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86A01-FA10-4E06-92C7-92734750F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918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61E08-FE4F-4BA0-9A4F-ABAA1AAD8933}" type="datetime1">
              <a:rPr lang="en-US" smtClean="0"/>
              <a:t>9/23/2024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86A01-FA10-4E06-92C7-92734750F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98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F070D-6507-42AD-8A7A-A1A51651946D}" type="datetime1">
              <a:rPr lang="en-US" smtClean="0"/>
              <a:t>9/23/2024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5686A01-FA10-4E06-92C7-92734750F4C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341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BB3DE-6B60-4982-9E73-506458BA3016}" type="datetime1">
              <a:rPr lang="en-US" smtClean="0"/>
              <a:t>9/23/2024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86A01-FA10-4E06-92C7-92734750F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01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C7062-7E19-4F5A-9C80-6631C3BA90C9}" type="datetime1">
              <a:rPr lang="en-US" smtClean="0"/>
              <a:t>9/23/2024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86A01-FA10-4E06-92C7-92734750F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459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2" y="1042632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2368195"/>
            <a:ext cx="12192000" cy="33087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E9409E-6722-4D1D-BF68-530DA15E46E8}" type="datetime1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24400" y="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A5686A01-FA10-4E06-92C7-92734750F4C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96E69C-EA8C-4B37-8F1F-BD0C3836FBCC}"/>
              </a:ext>
            </a:extLst>
          </p:cNvPr>
          <p:cNvSpPr/>
          <p:nvPr userDrawn="1"/>
        </p:nvSpPr>
        <p:spPr>
          <a:xfrm>
            <a:off x="0" y="-1"/>
            <a:ext cx="12192000" cy="1018800"/>
          </a:xfrm>
          <a:prstGeom prst="rect">
            <a:avLst/>
          </a:prstGeom>
          <a:solidFill>
            <a:sysClr val="windowText" lastClr="000000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MU Sans Serif"/>
              <a:ea typeface="+mn-ea"/>
              <a:cs typeface="+mn-cs"/>
            </a:endParaRPr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4DB37FD6-FFD6-4A3C-9780-6C460EED70A4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811197" cy="1018799"/>
          </a:xfrm>
          <a:prstGeom prst="rect">
            <a:avLst/>
          </a:prstGeom>
        </p:spPr>
      </p:pic>
      <p:pic>
        <p:nvPicPr>
          <p:cNvPr id="9" name="Picture 8" descr="Icon&#10;&#10;Description automatically generated with low confidence">
            <a:extLst>
              <a:ext uri="{FF2B5EF4-FFF2-40B4-BE49-F238E27FC236}">
                <a16:creationId xmlns:a16="http://schemas.microsoft.com/office/drawing/2014/main" id="{649FCEFC-7013-4222-9013-007F01EDB21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17044" b="27229"/>
          <a:stretch/>
        </p:blipFill>
        <p:spPr>
          <a:xfrm>
            <a:off x="9810109" y="139405"/>
            <a:ext cx="2381891" cy="73998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6DF48FB-FA9B-4BA8-9E58-F2CC58B0160A}"/>
              </a:ext>
            </a:extLst>
          </p:cNvPr>
          <p:cNvSpPr txBox="1"/>
          <p:nvPr userDrawn="1"/>
        </p:nvSpPr>
        <p:spPr>
          <a:xfrm>
            <a:off x="-2" y="371432"/>
            <a:ext cx="121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3000" dirty="0"/>
              <a:t>Géoinformatique I (Semaine 2, automne 2024)</a:t>
            </a:r>
          </a:p>
        </p:txBody>
      </p:sp>
      <p:sp>
        <p:nvSpPr>
          <p:cNvPr id="11" name="Slide Number Placeholder 13">
            <a:extLst>
              <a:ext uri="{FF2B5EF4-FFF2-40B4-BE49-F238E27FC236}">
                <a16:creationId xmlns:a16="http://schemas.microsoft.com/office/drawing/2014/main" id="{73B6DC2F-9988-447F-A7C3-709BC237347B}"/>
              </a:ext>
            </a:extLst>
          </p:cNvPr>
          <p:cNvSpPr txBox="1">
            <a:spLocks/>
          </p:cNvSpPr>
          <p:nvPr userDrawn="1"/>
        </p:nvSpPr>
        <p:spPr>
          <a:xfrm>
            <a:off x="4724400" y="-194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686A01-FA10-4E06-92C7-92734750F4C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MU Sans Serif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MU Sans Serif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82621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26AD2-F75E-4189-BE7C-285EBDEEBA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" y="1029093"/>
            <a:ext cx="12192000" cy="909841"/>
          </a:xfrm>
        </p:spPr>
        <p:txBody>
          <a:bodyPr>
            <a:normAutofit fontScale="90000"/>
          </a:bodyPr>
          <a:lstStyle/>
          <a:p>
            <a:r>
              <a:rPr lang="fr-CH" dirty="0"/>
              <a:t>Communications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16C7CF-C9AD-402D-B1D3-EA17ED29E245}"/>
              </a:ext>
            </a:extLst>
          </p:cNvPr>
          <p:cNvSpPr/>
          <p:nvPr/>
        </p:nvSpPr>
        <p:spPr>
          <a:xfrm>
            <a:off x="0" y="-1"/>
            <a:ext cx="12192000" cy="1018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50C51A0F-DE65-4DD8-AF36-9706BB26E2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811197" cy="1018799"/>
          </a:xfrm>
          <a:prstGeom prst="rect">
            <a:avLst/>
          </a:prstGeom>
        </p:spPr>
      </p:pic>
      <p:pic>
        <p:nvPicPr>
          <p:cNvPr id="12" name="Picture 11" descr="Icon&#10;&#10;Description automatically generated with low confidence">
            <a:extLst>
              <a:ext uri="{FF2B5EF4-FFF2-40B4-BE49-F238E27FC236}">
                <a16:creationId xmlns:a16="http://schemas.microsoft.com/office/drawing/2014/main" id="{9C72AAB3-16B0-469E-961C-93A20A58C50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17044" b="27229"/>
          <a:stretch/>
        </p:blipFill>
        <p:spPr>
          <a:xfrm>
            <a:off x="9810109" y="139405"/>
            <a:ext cx="2381891" cy="73998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36F0208-B091-4A8E-B00F-31B1AEF44E7D}"/>
              </a:ext>
            </a:extLst>
          </p:cNvPr>
          <p:cNvSpPr txBox="1"/>
          <p:nvPr/>
        </p:nvSpPr>
        <p:spPr>
          <a:xfrm>
            <a:off x="-2" y="371432"/>
            <a:ext cx="121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3000" dirty="0"/>
              <a:t>Géoinformatique I (Semaine 2, automne 2024)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CD8FF54A-18CE-4A3A-B2EA-52A0A2C3D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-1944"/>
            <a:ext cx="2743200" cy="365125"/>
          </a:xfrm>
        </p:spPr>
        <p:txBody>
          <a:bodyPr/>
          <a:lstStyle/>
          <a:p>
            <a:pPr algn="ctr"/>
            <a:fld id="{A5686A01-FA10-4E06-92C7-92734750F4C6}" type="slidenum">
              <a:rPr lang="en-US" smtClean="0"/>
              <a:pPr algn="ctr"/>
              <a:t>1</a:t>
            </a:fld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892C2EB-E0A2-40A0-904A-8C0CA0EB1EA2}"/>
              </a:ext>
            </a:extLst>
          </p:cNvPr>
          <p:cNvSpPr txBox="1"/>
          <p:nvPr/>
        </p:nvSpPr>
        <p:spPr>
          <a:xfrm>
            <a:off x="0" y="1904877"/>
            <a:ext cx="12192002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CH" sz="3000" dirty="0"/>
              <a:t>5 Quiz “joker”, pas besoin de justifier les absences en dessous de 5 </a:t>
            </a:r>
            <a:br>
              <a:rPr lang="fr-CH" sz="3000" dirty="0"/>
            </a:br>
            <a:r>
              <a:rPr lang="fr-CH" sz="3000" dirty="0"/>
              <a:t>(À part si absence pendant l’examen de programmation)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CH" sz="3000" dirty="0"/>
              <a:t>Correction des exercices de programmation -&gt; Exemples d’étudiant-e-s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CH" sz="3000" dirty="0"/>
              <a:t>Code d’honneur pour les “quiz théoriques”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CH" sz="3000" dirty="0"/>
              <a:t>Rappel pour les communications: Forum -&gt; Assistant-e-s -&gt; Enseignant-e-s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CH" sz="3000" dirty="0"/>
              <a:t>Rappel pour les tutoriels : Les parcourir </a:t>
            </a:r>
            <a:r>
              <a:rPr lang="fr-CH" sz="3000" b="1" dirty="0"/>
              <a:t>avant</a:t>
            </a:r>
            <a:r>
              <a:rPr lang="fr-CH" sz="3000" dirty="0"/>
              <a:t> le cours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CH" sz="3000" dirty="0"/>
              <a:t>GitHub repo dont il faut faire la «fork» : </a:t>
            </a:r>
            <a:r>
              <a:rPr lang="fr-CH" sz="3000" dirty="0" err="1"/>
              <a:t>gse-unil</a:t>
            </a:r>
            <a:r>
              <a:rPr lang="fr-CH" sz="3000" dirty="0"/>
              <a:t>/2024_Geoinformatique_I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CH" sz="3000" dirty="0"/>
              <a:t>Il est conseillé de finir les exos avant le cours d’après en prog.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CH" sz="3000" dirty="0"/>
              <a:t>Ne pas hésiter à demander pour les énoncés, but = s’entraîner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A2E8C8-3D26-4F6C-9B56-98BF733B65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9613" y="-2121938"/>
            <a:ext cx="1760992" cy="1801276"/>
          </a:xfrm>
          <a:prstGeom prst="rect">
            <a:avLst/>
          </a:prstGeom>
        </p:spPr>
      </p:pic>
      <p:pic>
        <p:nvPicPr>
          <p:cNvPr id="5" name="Picture 4" descr="A computer with a globe on it&#10;&#10;Description automatically generated">
            <a:extLst>
              <a:ext uri="{FF2B5EF4-FFF2-40B4-BE49-F238E27FC236}">
                <a16:creationId xmlns:a16="http://schemas.microsoft.com/office/drawing/2014/main" id="{28E7BC2A-D232-F926-93E8-6438E6E654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322424" y="1027051"/>
            <a:ext cx="869574" cy="869574"/>
          </a:xfrm>
          <a:prstGeom prst="rect">
            <a:avLst/>
          </a:prstGeom>
        </p:spPr>
      </p:pic>
      <p:pic>
        <p:nvPicPr>
          <p:cNvPr id="1026" name="Picture 2" descr="@gse-unil">
            <a:extLst>
              <a:ext uri="{FF2B5EF4-FFF2-40B4-BE49-F238E27FC236}">
                <a16:creationId xmlns:a16="http://schemas.microsoft.com/office/drawing/2014/main" id="{16DF5E4A-0C14-FDDE-0FBD-F1B4F84F51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9390" y="5235390"/>
            <a:ext cx="1622610" cy="1622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computer with a globe on it&#10;&#10;Description automatically generated">
            <a:extLst>
              <a:ext uri="{FF2B5EF4-FFF2-40B4-BE49-F238E27FC236}">
                <a16:creationId xmlns:a16="http://schemas.microsoft.com/office/drawing/2014/main" id="{9E904AAD-1185-9C92-7406-8B9B268C25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6" y="1027051"/>
            <a:ext cx="869574" cy="869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605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MU Sans Serif Theme">
      <a:majorFont>
        <a:latin typeface="CMU Sans Serif"/>
        <a:ea typeface=""/>
        <a:cs typeface=""/>
      </a:majorFont>
      <a:minorFont>
        <a:latin typeface="CMU Sans Serif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30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3" id="{D708DCDC-42F7-48A2-975C-30318494E14E}" vid="{5A564382-0E23-4DF5-80A1-3DF436ECACC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118</Words>
  <Application>Microsoft Office PowerPoint</Application>
  <PresentationFormat>Widescreen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Arial</vt:lpstr>
      <vt:lpstr>Calibri</vt:lpstr>
      <vt:lpstr>CMU Sans Serif</vt:lpstr>
      <vt:lpstr>Office Theme</vt:lpstr>
      <vt:lpstr>Communications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Beucler</dc:creator>
  <cp:lastModifiedBy>Tom Beucler</cp:lastModifiedBy>
  <cp:revision>112</cp:revision>
  <dcterms:created xsi:type="dcterms:W3CDTF">2022-02-23T18:29:24Z</dcterms:created>
  <dcterms:modified xsi:type="dcterms:W3CDTF">2024-09-23T14:35:20Z</dcterms:modified>
</cp:coreProperties>
</file>