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6CBC-F6FD-4174-AE78-6DB8F777F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78A85-5893-4023-9390-F7EBDEA9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656304"/>
          </a:xfrm>
        </p:spPr>
        <p:txBody>
          <a:bodyPr>
            <a:normAutofit/>
          </a:bodyPr>
          <a:lstStyle/>
          <a:p>
            <a:r>
              <a:rPr lang="en-US" dirty="0"/>
              <a:t>Angeles Ramirez</a:t>
            </a:r>
          </a:p>
          <a:p>
            <a:r>
              <a:rPr lang="en-US" dirty="0"/>
              <a:t>Ghassan </a:t>
            </a:r>
            <a:r>
              <a:rPr lang="en-US" dirty="0" err="1"/>
              <a:t>Seba</a:t>
            </a:r>
            <a:endParaRPr lang="en-US" dirty="0"/>
          </a:p>
          <a:p>
            <a:r>
              <a:rPr lang="en-US" dirty="0"/>
              <a:t>Jonah Brennan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1B86-D1E2-485F-BA3A-A9B3FBA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485D-6790-47EF-9736-E34F9CF8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Hypothesis/core message: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Questions:</a:t>
            </a:r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 </a:t>
            </a:r>
          </a:p>
          <a:p>
            <a:pPr marL="0" indent="0">
              <a:buNone/>
            </a:pPr>
            <a:r>
              <a:rPr lang="en-US" dirty="0"/>
              <a:t>3. </a:t>
            </a:r>
          </a:p>
          <a:p>
            <a:pPr marL="0" indent="0">
              <a:buNone/>
            </a:pPr>
            <a:r>
              <a:rPr lang="en-US" dirty="0"/>
              <a:t>4. </a:t>
            </a:r>
          </a:p>
          <a:p>
            <a:pPr marL="0" indent="0">
              <a:buNone/>
            </a:pPr>
            <a:r>
              <a:rPr lang="en-US" dirty="0"/>
              <a:t>Were we able to answer these questions? </a:t>
            </a:r>
          </a:p>
        </p:txBody>
      </p:sp>
    </p:spTree>
    <p:extLst>
      <p:ext uri="{BB962C8B-B14F-4D97-AF65-F5344CB8AC3E}">
        <p14:creationId xmlns:p14="http://schemas.microsoft.com/office/powerpoint/2010/main" val="37503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0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7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3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03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54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9956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32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Project Name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Angeles Ramirez</dc:creator>
  <cp:lastModifiedBy>Angeles Ramirez</cp:lastModifiedBy>
  <cp:revision>3</cp:revision>
  <dcterms:created xsi:type="dcterms:W3CDTF">2019-09-07T04:40:31Z</dcterms:created>
  <dcterms:modified xsi:type="dcterms:W3CDTF">2019-09-07T05:00:15Z</dcterms:modified>
</cp:coreProperties>
</file>