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51" autoAdjust="0"/>
  </p:normalViewPr>
  <p:slideViewPr>
    <p:cSldViewPr snapToGrid="0">
      <p:cViewPr varScale="1">
        <p:scale>
          <a:sx n="48" d="100"/>
          <a:sy n="48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6FB8-42EB-4D0E-A7F0-6A6566CED8D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52CF-517C-4ACB-9EA3-774EF3A4F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Briefly describe </a:t>
            </a:r>
            <a:r>
              <a:rPr lang="en-US" i="1" dirty="0"/>
              <a:t>why </a:t>
            </a:r>
            <a:r>
              <a:rPr lang="en-US" i="0" dirty="0"/>
              <a:t>we asked these questions, and explain how we decided on our hypothesis. 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Describe whether we were able to answer these questions to our satisfaction and summarize findings</a:t>
            </a:r>
          </a:p>
          <a:p>
            <a:pPr marL="171450" indent="-171450">
              <a:buFontTx/>
              <a:buChar char="-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graphs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graphs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graphs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752CF-517C-4ACB-9EA3-774EF3A4F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CBC-F6FD-4174-AE78-6DB8F777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667063"/>
            <a:ext cx="11860567" cy="1825096"/>
          </a:xfrm>
        </p:spPr>
        <p:txBody>
          <a:bodyPr>
            <a:normAutofit/>
          </a:bodyPr>
          <a:lstStyle/>
          <a:p>
            <a:r>
              <a:rPr lang="en-US" sz="4300" dirty="0"/>
              <a:t>Menu: Segmentation and </a:t>
            </a:r>
            <a:r>
              <a:rPr lang="en-US" sz="4300" dirty="0" err="1"/>
              <a:t>seo</a:t>
            </a:r>
            <a:endParaRPr lang="en-US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78A85-5893-4023-9390-F7EBDEA9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9" y="2753311"/>
            <a:ext cx="9448800" cy="2656304"/>
          </a:xfrm>
        </p:spPr>
        <p:txBody>
          <a:bodyPr>
            <a:normAutofit/>
          </a:bodyPr>
          <a:lstStyle/>
          <a:p>
            <a:r>
              <a:rPr lang="en-US" dirty="0"/>
              <a:t>Angeles Ramirez</a:t>
            </a:r>
          </a:p>
          <a:p>
            <a:r>
              <a:rPr lang="en-US" dirty="0"/>
              <a:t>Ghassan </a:t>
            </a:r>
            <a:r>
              <a:rPr lang="en-US" dirty="0" err="1"/>
              <a:t>Seba</a:t>
            </a:r>
            <a:endParaRPr lang="en-US" dirty="0"/>
          </a:p>
          <a:p>
            <a:r>
              <a:rPr lang="en-US" dirty="0"/>
              <a:t>Jonah Brennan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1B86-D1E2-485F-BA3A-A9B3FBA1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98485"/>
            <a:ext cx="11887200" cy="165302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Hypothesis: </a:t>
            </a:r>
            <a:br>
              <a:rPr lang="en-US" sz="2000" dirty="0"/>
            </a:br>
            <a:r>
              <a:rPr lang="en-US" sz="2000" dirty="0"/>
              <a:t>	The majority of traffic and sales come from customers that already 	recognize the brand, and MENU is not reaching out to new customers.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485D-6790-47EF-9736-E34F9CF8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82897"/>
            <a:ext cx="10820400" cy="32357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Market Segmentation: What is our demographic?</a:t>
            </a:r>
          </a:p>
          <a:p>
            <a:pPr marL="0" indent="0">
              <a:buNone/>
            </a:pPr>
            <a:r>
              <a:rPr lang="en-US" dirty="0"/>
              <a:t>2. What variables/factors are associated with e-commerce conversions?</a:t>
            </a:r>
          </a:p>
          <a:p>
            <a:pPr marL="0" indent="0">
              <a:buNone/>
            </a:pPr>
            <a:r>
              <a:rPr lang="en-US" dirty="0"/>
              <a:t>3. What proportion of traffic that comes from organic searches are from users that already know the brand and what proportion comes from generic searches?</a:t>
            </a:r>
          </a:p>
          <a:p>
            <a:pPr marL="0" indent="0">
              <a:buNone/>
            </a:pPr>
            <a:r>
              <a:rPr lang="en-US" dirty="0"/>
              <a:t>4. Does the landing page correlate to actual sales?</a:t>
            </a:r>
          </a:p>
        </p:txBody>
      </p:sp>
    </p:spTree>
    <p:extLst>
      <p:ext uri="{BB962C8B-B14F-4D97-AF65-F5344CB8AC3E}">
        <p14:creationId xmlns:p14="http://schemas.microsoft.com/office/powerpoint/2010/main" val="37503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9422-7FCA-4200-A7C4-9DB0856B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176463"/>
            <a:ext cx="11073063" cy="1688433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Market Segmentation: What is our demographic?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8008-4951-4493-A9BF-9504B2DB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70D-2D29-4060-B655-45634E43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7305"/>
            <a:ext cx="10820400" cy="1560096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What variables/factors are associated with e-commerce conversions?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FD51-683D-4A78-9C9C-8BA0A78E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70D-2D29-4060-B655-45634E43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375805"/>
            <a:ext cx="11903242" cy="2037348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What proportion of traffic that comes from organic searches are from users that already know the brand and what proportion comes from generic searches?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FD51-683D-4A78-9C9C-8BA0A78E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763253"/>
            <a:ext cx="11538284" cy="37189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5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70D-2D29-4060-B655-45634E43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969363"/>
            <a:ext cx="11903242" cy="1436953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Does the landing page correlate to actual sales?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FD51-683D-4A78-9C9C-8BA0A78E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06316"/>
            <a:ext cx="11538284" cy="407587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8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70D-2D29-4060-B655-45634E43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969363"/>
            <a:ext cx="11903242" cy="1436953"/>
          </a:xfrm>
        </p:spPr>
        <p:txBody>
          <a:bodyPr>
            <a:noAutofit/>
          </a:bodyPr>
          <a:lstStyle/>
          <a:p>
            <a:pPr algn="l"/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FD51-683D-4A78-9C9C-8BA0A78E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06316"/>
            <a:ext cx="11538284" cy="4075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28553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70D-2D29-4060-B655-45634E43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969363"/>
            <a:ext cx="11903242" cy="1436953"/>
          </a:xfrm>
        </p:spPr>
        <p:txBody>
          <a:bodyPr>
            <a:noAutofit/>
          </a:bodyPr>
          <a:lstStyle/>
          <a:p>
            <a:pPr algn="l"/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FD51-683D-4A78-9C9C-8BA0A78E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06316"/>
            <a:ext cx="11538284" cy="40758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Post Mortem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* Discuss any difficulties that arose, and how you dealt with them</a:t>
            </a:r>
          </a:p>
          <a:p>
            <a:pPr marL="0" indent="0">
              <a:buNone/>
            </a:pPr>
            <a:r>
              <a:rPr lang="en-US" dirty="0"/>
              <a:t>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796777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247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Menu: Segmentation and seo</vt:lpstr>
      <vt:lpstr>Hypothesis:   The majority of traffic and sales come from customers that already  recognize the brand, and MENU is not reaching out to new customers.</vt:lpstr>
      <vt:lpstr>Market Segmentation: What is our demographic? </vt:lpstr>
      <vt:lpstr>What variables/factors are associated with e-commerce conversions? </vt:lpstr>
      <vt:lpstr>What proportion of traffic that comes from organic searches are from users that already know the brand and what proportion comes from generic searches? </vt:lpstr>
      <vt:lpstr>Does the landing page correlate to actual sales?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Angeles Ramirez</dc:creator>
  <cp:lastModifiedBy>Angeles Ramirez</cp:lastModifiedBy>
  <cp:revision>10</cp:revision>
  <dcterms:created xsi:type="dcterms:W3CDTF">2019-09-07T04:40:31Z</dcterms:created>
  <dcterms:modified xsi:type="dcterms:W3CDTF">2019-09-07T21:15:01Z</dcterms:modified>
</cp:coreProperties>
</file>