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459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E53B-461A-419E-A4C4-675621585BF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BD8E-C92C-4C26-BEA2-4C7CC7B1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E53B-461A-419E-A4C4-675621585BF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BD8E-C92C-4C26-BEA2-4C7CC7B1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E53B-461A-419E-A4C4-675621585BF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BD8E-C92C-4C26-BEA2-4C7CC7B1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E53B-461A-419E-A4C4-675621585BF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BD8E-C92C-4C26-BEA2-4C7CC7B1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E53B-461A-419E-A4C4-675621585BF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BD8E-C92C-4C26-BEA2-4C7CC7B1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E53B-461A-419E-A4C4-675621585BF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BD8E-C92C-4C26-BEA2-4C7CC7B1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E53B-461A-419E-A4C4-675621585BF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BD8E-C92C-4C26-BEA2-4C7CC7B1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E53B-461A-419E-A4C4-675621585BF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BD8E-C92C-4C26-BEA2-4C7CC7B1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2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E53B-461A-419E-A4C4-675621585BF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BD8E-C92C-4C26-BEA2-4C7CC7B1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E53B-461A-419E-A4C4-675621585BF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BD8E-C92C-4C26-BEA2-4C7CC7B1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E53B-461A-419E-A4C4-675621585BF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BD8E-C92C-4C26-BEA2-4C7CC7B1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E53B-461A-419E-A4C4-675621585BF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BD8E-C92C-4C26-BEA2-4C7CC7B1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425" y="2314420"/>
            <a:ext cx="1861457" cy="19839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8286" y="3067590"/>
                <a:ext cx="12897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6" y="3067590"/>
                <a:ext cx="128971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247204" y="1281373"/>
            <a:ext cx="1428750" cy="15227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75515" y="1851372"/>
                <a:ext cx="1547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15" y="1851372"/>
                <a:ext cx="154766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3930938" y="2844511"/>
            <a:ext cx="0" cy="83275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66806" y="3006875"/>
                <a:ext cx="77208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806" y="3006875"/>
                <a:ext cx="77208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6033649" y="1595866"/>
            <a:ext cx="1134835" cy="12094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33022" y="1975641"/>
                <a:ext cx="137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022" y="1975641"/>
                <a:ext cx="13700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6076630" y="3694837"/>
            <a:ext cx="1134835" cy="12094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13942" y="4067509"/>
                <a:ext cx="1460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942" y="4067509"/>
                <a:ext cx="146021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6601064" y="2845751"/>
            <a:ext cx="0" cy="83275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97905" y="3013199"/>
                <a:ext cx="77208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905" y="3013199"/>
                <a:ext cx="7720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247204" y="3693594"/>
            <a:ext cx="1428750" cy="15227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75515" y="4263594"/>
                <a:ext cx="1547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15" y="4263594"/>
                <a:ext cx="154766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8413916" y="618558"/>
            <a:ext cx="1134835" cy="12094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441526" y="1038636"/>
                <a:ext cx="1079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526" y="1038636"/>
                <a:ext cx="107960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386301" y="4625717"/>
            <a:ext cx="1134835" cy="12094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44250" y="5045795"/>
                <a:ext cx="10796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250" y="5045795"/>
                <a:ext cx="107960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8981331" y="1945091"/>
            <a:ext cx="0" cy="25962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608574" y="3030056"/>
                <a:ext cx="77208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574" y="3030056"/>
                <a:ext cx="77208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0916355" y="4625719"/>
            <a:ext cx="772086" cy="8228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751233" y="4828542"/>
                <a:ext cx="10796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1233" y="4828542"/>
                <a:ext cx="107960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11299678" y="1945093"/>
            <a:ext cx="0" cy="25962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946390" y="3013953"/>
                <a:ext cx="77208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390" y="3013953"/>
                <a:ext cx="77208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0916355" y="1005174"/>
            <a:ext cx="772086" cy="8228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751233" y="1207997"/>
                <a:ext cx="10796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1233" y="1207997"/>
                <a:ext cx="107960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13331765" y="5752149"/>
            <a:ext cx="772086" cy="8228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166643" y="5954972"/>
                <a:ext cx="10796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643" y="5954972"/>
                <a:ext cx="107960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>
            <a:off x="13717807" y="1008073"/>
            <a:ext cx="0" cy="465467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360380" y="3006876"/>
                <a:ext cx="77208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380" y="3006876"/>
                <a:ext cx="77208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3331764" y="106980"/>
            <a:ext cx="772086" cy="8228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3166642" y="309804"/>
                <a:ext cx="10796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642" y="309804"/>
                <a:ext cx="107960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15727502" y="2225118"/>
            <a:ext cx="498016" cy="5307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5775421" y="2259675"/>
                <a:ext cx="4098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421" y="2259675"/>
                <a:ext cx="40982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15976509" y="2803689"/>
            <a:ext cx="0" cy="83275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5727502" y="3677265"/>
            <a:ext cx="498016" cy="5307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5728165" y="3718145"/>
                <a:ext cx="4098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165" y="3718145"/>
                <a:ext cx="409823" cy="461665"/>
              </a:xfrm>
              <a:prstGeom prst="rect">
                <a:avLst/>
              </a:prstGeom>
              <a:blipFill>
                <a:blip r:embed="rId19"/>
                <a:stretch>
                  <a:fillRect l="-2985" r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>
            <a:off x="2208364" y="3257104"/>
            <a:ext cx="14641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550905" y="3246473"/>
            <a:ext cx="14641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040724" y="3244804"/>
            <a:ext cx="14641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532290" y="3237709"/>
            <a:ext cx="14641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1896253" y="3241247"/>
            <a:ext cx="14641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4249591" y="3244786"/>
            <a:ext cx="14641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394856" y="3231929"/>
            <a:ext cx="908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67890" y="3275890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66793" y="3225594"/>
            <a:ext cx="908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575347" y="3260888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144409" y="3241247"/>
            <a:ext cx="908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016783" y="3253230"/>
            <a:ext cx="1814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Conv.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6200" y="1744808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456975" y="159722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858625" y="1095826"/>
            <a:ext cx="1917454" cy="197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377" y="701608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feature maps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129025" y="533220"/>
            <a:ext cx="1184071" cy="1383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31031" y="165165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feature map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3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41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girguis sedky</dc:creator>
  <cp:lastModifiedBy>girguis sedky</cp:lastModifiedBy>
  <cp:revision>6</cp:revision>
  <dcterms:created xsi:type="dcterms:W3CDTF">2019-12-06T17:14:50Z</dcterms:created>
  <dcterms:modified xsi:type="dcterms:W3CDTF">2019-12-06T18:40:42Z</dcterms:modified>
</cp:coreProperties>
</file>