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741-7BE0-4E56-8CCA-9BE614BC126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6B62-882F-4C12-ADDD-1B541401A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741-7BE0-4E56-8CCA-9BE614BC126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6B62-882F-4C12-ADDD-1B541401A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0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741-7BE0-4E56-8CCA-9BE614BC126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6B62-882F-4C12-ADDD-1B541401A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741-7BE0-4E56-8CCA-9BE614BC126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6B62-882F-4C12-ADDD-1B541401A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9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741-7BE0-4E56-8CCA-9BE614BC126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6B62-882F-4C12-ADDD-1B541401A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2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741-7BE0-4E56-8CCA-9BE614BC126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6B62-882F-4C12-ADDD-1B541401A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741-7BE0-4E56-8CCA-9BE614BC126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6B62-882F-4C12-ADDD-1B541401A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0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741-7BE0-4E56-8CCA-9BE614BC126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6B62-882F-4C12-ADDD-1B541401A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3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741-7BE0-4E56-8CCA-9BE614BC126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6B62-882F-4C12-ADDD-1B541401A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6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741-7BE0-4E56-8CCA-9BE614BC126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6B62-882F-4C12-ADDD-1B541401A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7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741-7BE0-4E56-8CCA-9BE614BC126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6B62-882F-4C12-ADDD-1B541401A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8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9C741-7BE0-4E56-8CCA-9BE614BC126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6B62-882F-4C12-ADDD-1B541401A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6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310243"/>
            <a:ext cx="6318549" cy="5601893"/>
            <a:chOff x="538842" y="882424"/>
            <a:chExt cx="5483681" cy="476726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42" y="1077686"/>
              <a:ext cx="5240168" cy="45720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H="1" flipV="1">
              <a:off x="3165020" y="3957637"/>
              <a:ext cx="1387930" cy="30207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4634593" y="2575833"/>
              <a:ext cx="1387930" cy="30207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756810" y="2232252"/>
              <a:ext cx="59869" cy="129132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4174674" y="882424"/>
              <a:ext cx="59869" cy="129132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66435" y="33341"/>
            <a:ext cx="6002561" cy="5878795"/>
            <a:chOff x="6400189" y="767443"/>
            <a:chExt cx="4985029" cy="48822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189" y="1077686"/>
              <a:ext cx="4985029" cy="4572000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 flipH="1" flipV="1">
              <a:off x="9854293" y="3407910"/>
              <a:ext cx="1325337" cy="1769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8851883" y="767443"/>
              <a:ext cx="1" cy="153693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32942" y="5913361"/>
            <a:ext cx="4361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Isometric View</a:t>
            </a:r>
            <a:endParaRPr lang="en-US" sz="5400" dirty="0"/>
          </a:p>
        </p:txBody>
      </p:sp>
      <p:sp>
        <p:nvSpPr>
          <p:cNvPr id="18" name="TextBox 17"/>
          <p:cNvSpPr txBox="1"/>
          <p:nvPr/>
        </p:nvSpPr>
        <p:spPr>
          <a:xfrm>
            <a:off x="7946040" y="5913361"/>
            <a:ext cx="2914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Side View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2306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girguis sedky</dc:creator>
  <cp:lastModifiedBy>girguis sedky</cp:lastModifiedBy>
  <cp:revision>3</cp:revision>
  <dcterms:created xsi:type="dcterms:W3CDTF">2021-03-16T15:45:40Z</dcterms:created>
  <dcterms:modified xsi:type="dcterms:W3CDTF">2021-03-16T15:49:27Z</dcterms:modified>
</cp:coreProperties>
</file>