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40" d="100"/>
          <a:sy n="240" d="100"/>
        </p:scale>
        <p:origin x="-5286" y="-2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294E-57AA-48D3-9D93-46A4A82D8BA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FBC6-53D6-4037-81A0-F186E148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4013196">
            <a:off x="4305716" y="19837"/>
            <a:ext cx="4310424" cy="6635705"/>
            <a:chOff x="4305716" y="19837"/>
            <a:chExt cx="4310424" cy="66357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3" t="35026" r="15833" b="52751"/>
            <a:stretch/>
          </p:blipFill>
          <p:spPr>
            <a:xfrm rot="5400000">
              <a:off x="3529319" y="2863316"/>
              <a:ext cx="6123215" cy="837457"/>
            </a:xfrm>
            <a:prstGeom prst="parallelogram">
              <a:avLst>
                <a:gd name="adj" fmla="val 0"/>
              </a:avLst>
            </a:prstGeom>
          </p:spPr>
        </p:pic>
        <p:sp>
          <p:nvSpPr>
            <p:cNvPr id="5" name="Isosceles Triangle 4"/>
            <p:cNvSpPr/>
            <p:nvPr/>
          </p:nvSpPr>
          <p:spPr>
            <a:xfrm rot="11331816">
              <a:off x="6330930" y="331727"/>
              <a:ext cx="2285210" cy="6323815"/>
            </a:xfrm>
            <a:prstGeom prst="triangle">
              <a:avLst>
                <a:gd name="adj" fmla="val 490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305716" y="19837"/>
              <a:ext cx="2285210" cy="6323815"/>
            </a:xfrm>
            <a:prstGeom prst="triangle">
              <a:avLst>
                <a:gd name="adj" fmla="val 8074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4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girguis sedky</dc:creator>
  <cp:lastModifiedBy>girguis sedky</cp:lastModifiedBy>
  <cp:revision>2</cp:revision>
  <dcterms:created xsi:type="dcterms:W3CDTF">2021-03-16T14:16:16Z</dcterms:created>
  <dcterms:modified xsi:type="dcterms:W3CDTF">2021-03-16T15:23:04Z</dcterms:modified>
</cp:coreProperties>
</file>