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7539"/>
            <a:ext cx="91440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61902"/>
            <a:ext cx="9144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2569-C1BF-4270-9F97-A9FF80C2328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A0F-BA33-460E-824F-F65FDAA18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2569-C1BF-4270-9F97-A9FF80C2328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A0F-BA33-460E-824F-F65FDAA18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40783"/>
            <a:ext cx="2628900" cy="54243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0783"/>
            <a:ext cx="7734300" cy="542438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2569-C1BF-4270-9F97-A9FF80C2328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A0F-BA33-460E-824F-F65FDAA18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1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2569-C1BF-4270-9F97-A9FF80C2328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A0F-BA33-460E-824F-F65FDAA18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95756"/>
            <a:ext cx="105156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83499"/>
            <a:ext cx="105156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2569-C1BF-4270-9F97-A9FF80C2328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A0F-BA33-460E-824F-F65FDAA18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03917"/>
            <a:ext cx="5181600" cy="40612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03917"/>
            <a:ext cx="5181600" cy="40612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2569-C1BF-4270-9F97-A9FF80C2328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A0F-BA33-460E-824F-F65FDAA18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1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40784"/>
            <a:ext cx="10515600" cy="1237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69085"/>
            <a:ext cx="5157787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38070"/>
            <a:ext cx="5157787" cy="34389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69085"/>
            <a:ext cx="5183188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38070"/>
            <a:ext cx="5183188" cy="34389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2569-C1BF-4270-9F97-A9FF80C2328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A0F-BA33-460E-824F-F65FDAA18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7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2569-C1BF-4270-9F97-A9FF80C2328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A0F-BA33-460E-824F-F65FDAA18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7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2569-C1BF-4270-9F97-A9FF80C2328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A0F-BA33-460E-824F-F65FDAA18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0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26720"/>
            <a:ext cx="393223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21597"/>
            <a:ext cx="617220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20240"/>
            <a:ext cx="393223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2569-C1BF-4270-9F97-A9FF80C2328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A0F-BA33-460E-824F-F65FDAA18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1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26720"/>
            <a:ext cx="393223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21597"/>
            <a:ext cx="617220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20240"/>
            <a:ext cx="393223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2569-C1BF-4270-9F97-A9FF80C2328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CA0F-BA33-460E-824F-F65FDAA18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40784"/>
            <a:ext cx="105156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03917"/>
            <a:ext cx="105156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932594"/>
            <a:ext cx="27432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22569-C1BF-4270-9F97-A9FF80C2328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932594"/>
            <a:ext cx="41148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932594"/>
            <a:ext cx="27432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1CA0F-BA33-460E-824F-F65FDAA18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1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923" y="-167613"/>
            <a:ext cx="13129846" cy="67360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0822745" y="1495868"/>
            <a:ext cx="0" cy="6658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18987" y="2330548"/>
            <a:ext cx="1788631" cy="390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38" dirty="0"/>
              <a:t>Pump discharge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0466363" y="3259017"/>
            <a:ext cx="356382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50414" y="3825217"/>
            <a:ext cx="1261692" cy="390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38" dirty="0"/>
              <a:t>PVC piping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7488701" y="2452469"/>
            <a:ext cx="89096" cy="8499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45857" y="2094162"/>
            <a:ext cx="2339295" cy="390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38" dirty="0"/>
              <a:t>Diffuser-pipe adapter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024466" y="4859019"/>
            <a:ext cx="1191066" cy="8571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15533" y="5517301"/>
            <a:ext cx="1765996" cy="390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38" dirty="0"/>
              <a:t>Diffuser section</a:t>
            </a:r>
          </a:p>
        </p:txBody>
      </p:sp>
      <p:cxnSp>
        <p:nvCxnSpPr>
          <p:cNvPr id="20" name="Straight Connector 19"/>
          <p:cNvCxnSpPr>
            <a:endCxn id="21" idx="1"/>
          </p:cNvCxnSpPr>
          <p:nvPr/>
        </p:nvCxnSpPr>
        <p:spPr>
          <a:xfrm flipV="1">
            <a:off x="2471222" y="5742347"/>
            <a:ext cx="2344617" cy="202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15839" y="5547069"/>
            <a:ext cx="1816523" cy="390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38" dirty="0"/>
              <a:t>Mixing chamber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856934" y="6173000"/>
            <a:ext cx="2958905" cy="227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05692" y="6201929"/>
            <a:ext cx="1892121" cy="390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38" dirty="0"/>
              <a:t>Turning manifold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404152" y="3302416"/>
            <a:ext cx="121042" cy="920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288086" y="2850518"/>
            <a:ext cx="1455398" cy="390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38" dirty="0"/>
              <a:t>Honey comb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-250575" y="-115377"/>
            <a:ext cx="11110831" cy="27502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 rot="20812811">
                <a:off x="4725474" y="855116"/>
                <a:ext cx="1095172" cy="390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38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~10.5 </m:t>
                      </m:r>
                      <m:r>
                        <m:rPr>
                          <m:sty m:val="p"/>
                        </m:rPr>
                        <a:rPr lang="en-US" sz="1938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ft</m:t>
                      </m:r>
                    </m:oMath>
                  </m:oMathPara>
                </a14:m>
                <a:endParaRPr lang="en-US" sz="1938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12811">
                <a:off x="4725474" y="855116"/>
                <a:ext cx="1095172" cy="390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flipH="1">
            <a:off x="1905236" y="1162631"/>
            <a:ext cx="792480" cy="1953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20812811">
            <a:off x="1523859" y="821257"/>
            <a:ext cx="1555234" cy="390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38" dirty="0"/>
              <a:t>Wing motion </a:t>
            </a:r>
          </a:p>
        </p:txBody>
      </p:sp>
    </p:spTree>
    <p:extLst>
      <p:ext uri="{BB962C8B-B14F-4D97-AF65-F5344CB8AC3E}">
        <p14:creationId xmlns:p14="http://schemas.microsoft.com/office/powerpoint/2010/main" val="328408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girguis sedky</dc:creator>
  <cp:lastModifiedBy>girguis sedky</cp:lastModifiedBy>
  <cp:revision>5</cp:revision>
  <dcterms:created xsi:type="dcterms:W3CDTF">2021-03-16T00:20:25Z</dcterms:created>
  <dcterms:modified xsi:type="dcterms:W3CDTF">2021-03-16T00:43:12Z</dcterms:modified>
</cp:coreProperties>
</file>