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705D-47A3-4FBA-8676-B4950A38C61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519D-EA27-49B9-8BC6-375F6C8D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4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705D-47A3-4FBA-8676-B4950A38C61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519D-EA27-49B9-8BC6-375F6C8D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8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705D-47A3-4FBA-8676-B4950A38C61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519D-EA27-49B9-8BC6-375F6C8D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8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705D-47A3-4FBA-8676-B4950A38C61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519D-EA27-49B9-8BC6-375F6C8D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705D-47A3-4FBA-8676-B4950A38C61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519D-EA27-49B9-8BC6-375F6C8D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9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705D-47A3-4FBA-8676-B4950A38C61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519D-EA27-49B9-8BC6-375F6C8D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3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705D-47A3-4FBA-8676-B4950A38C61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519D-EA27-49B9-8BC6-375F6C8D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9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705D-47A3-4FBA-8676-B4950A38C61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519D-EA27-49B9-8BC6-375F6C8D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705D-47A3-4FBA-8676-B4950A38C61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519D-EA27-49B9-8BC6-375F6C8D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705D-47A3-4FBA-8676-B4950A38C61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519D-EA27-49B9-8BC6-375F6C8D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8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705D-47A3-4FBA-8676-B4950A38C61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A519D-EA27-49B9-8BC6-375F6C8D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5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705D-47A3-4FBA-8676-B4950A38C61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519D-EA27-49B9-8BC6-375F6C8D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5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ark&#10;&#10;Description automatically generated">
            <a:extLst>
              <a:ext uri="{FF2B5EF4-FFF2-40B4-BE49-F238E27FC236}">
                <a16:creationId xmlns:a16="http://schemas.microsoft.com/office/drawing/2014/main" id="{3925FFA0-579E-40EA-AD00-2F062BF94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FF4D88-78C9-43C6-882C-BED7D1822039}"/>
              </a:ext>
            </a:extLst>
          </p:cNvPr>
          <p:cNvCxnSpPr>
            <a:cxnSpLocks/>
          </p:cNvCxnSpPr>
          <p:nvPr/>
        </p:nvCxnSpPr>
        <p:spPr>
          <a:xfrm flipV="1">
            <a:off x="4385300" y="2357120"/>
            <a:ext cx="410220" cy="187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2AA52D-DD9C-48A6-8DB7-9D4F710A4AB0}"/>
              </a:ext>
            </a:extLst>
          </p:cNvPr>
          <p:cNvSpPr txBox="1"/>
          <p:nvPr/>
        </p:nvSpPr>
        <p:spPr>
          <a:xfrm>
            <a:off x="4439920" y="1987788"/>
            <a:ext cx="137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sensor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35D9E5-AED7-401D-B7B9-87CA020F4227}"/>
              </a:ext>
            </a:extLst>
          </p:cNvPr>
          <p:cNvCxnSpPr>
            <a:cxnSpLocks/>
          </p:cNvCxnSpPr>
          <p:nvPr/>
        </p:nvCxnSpPr>
        <p:spPr>
          <a:xfrm flipV="1">
            <a:off x="5113207" y="3017520"/>
            <a:ext cx="434153" cy="4114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9EAE7A-08D5-4020-B014-9714B8129AF1}"/>
              </a:ext>
            </a:extLst>
          </p:cNvPr>
          <p:cNvSpPr txBox="1"/>
          <p:nvPr/>
        </p:nvSpPr>
        <p:spPr>
          <a:xfrm>
            <a:off x="5025380" y="2648188"/>
            <a:ext cx="140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Splitter-plate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88FF17-9D12-4D0B-9473-5A67AF51E985}"/>
              </a:ext>
            </a:extLst>
          </p:cNvPr>
          <p:cNvCxnSpPr>
            <a:cxnSpLocks/>
          </p:cNvCxnSpPr>
          <p:nvPr/>
        </p:nvCxnSpPr>
        <p:spPr>
          <a:xfrm flipV="1">
            <a:off x="5374640" y="3642638"/>
            <a:ext cx="1341120" cy="8117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47B3B0-0EBA-4499-B11C-F36E036FD545}"/>
              </a:ext>
            </a:extLst>
          </p:cNvPr>
          <p:cNvSpPr txBox="1"/>
          <p:nvPr/>
        </p:nvSpPr>
        <p:spPr>
          <a:xfrm>
            <a:off x="6126480" y="3273306"/>
            <a:ext cx="20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Sensor-wing mount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53B971-084B-47C5-8E11-52B0C3BD47AB}"/>
              </a:ext>
            </a:extLst>
          </p:cNvPr>
          <p:cNvCxnSpPr>
            <a:cxnSpLocks/>
          </p:cNvCxnSpPr>
          <p:nvPr/>
        </p:nvCxnSpPr>
        <p:spPr>
          <a:xfrm flipH="1">
            <a:off x="6118453" y="5029200"/>
            <a:ext cx="505867" cy="995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82D13B-1055-4EEC-8BE1-1DCC213CEE2A}"/>
              </a:ext>
            </a:extLst>
          </p:cNvPr>
          <p:cNvSpPr txBox="1"/>
          <p:nvPr/>
        </p:nvSpPr>
        <p:spPr>
          <a:xfrm>
            <a:off x="5549492" y="602488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Glass wing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A8182C-47F0-46AA-9432-D6F7A4D3F178}"/>
              </a:ext>
            </a:extLst>
          </p:cNvPr>
          <p:cNvCxnSpPr>
            <a:cxnSpLocks/>
          </p:cNvCxnSpPr>
          <p:nvPr/>
        </p:nvCxnSpPr>
        <p:spPr>
          <a:xfrm flipV="1">
            <a:off x="3754494" y="1520150"/>
            <a:ext cx="593986" cy="26058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EC3662-1EAB-40FF-94A5-25BB7FB981D0}"/>
              </a:ext>
            </a:extLst>
          </p:cNvPr>
          <p:cNvSpPr txBox="1"/>
          <p:nvPr/>
        </p:nvSpPr>
        <p:spPr>
          <a:xfrm>
            <a:off x="4185921" y="1150818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housing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33BD27-1420-44AD-9486-ADBB2F7E5AC4}"/>
              </a:ext>
            </a:extLst>
          </p:cNvPr>
          <p:cNvCxnSpPr>
            <a:cxnSpLocks/>
          </p:cNvCxnSpPr>
          <p:nvPr/>
        </p:nvCxnSpPr>
        <p:spPr>
          <a:xfrm flipV="1">
            <a:off x="2312999" y="4770874"/>
            <a:ext cx="817307" cy="14605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03CECF8-0A52-4C3A-8433-B9710D7CB0D7}"/>
              </a:ext>
            </a:extLst>
          </p:cNvPr>
          <p:cNvSpPr txBox="1"/>
          <p:nvPr/>
        </p:nvSpPr>
        <p:spPr>
          <a:xfrm>
            <a:off x="1518967" y="6246835"/>
            <a:ext cx="171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Shoulder screws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78CFC5-677A-4BA4-BD4B-CAACEC41BE19}"/>
              </a:ext>
            </a:extLst>
          </p:cNvPr>
          <p:cNvCxnSpPr>
            <a:cxnSpLocks/>
          </p:cNvCxnSpPr>
          <p:nvPr/>
        </p:nvCxnSpPr>
        <p:spPr>
          <a:xfrm flipV="1">
            <a:off x="1315979" y="4669275"/>
            <a:ext cx="919801" cy="5486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FA1C55-B164-4299-AAA8-A3F713600F2F}"/>
              </a:ext>
            </a:extLst>
          </p:cNvPr>
          <p:cNvSpPr txBox="1"/>
          <p:nvPr/>
        </p:nvSpPr>
        <p:spPr>
          <a:xfrm>
            <a:off x="313369" y="5217886"/>
            <a:ext cx="171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slider</a:t>
            </a:r>
          </a:p>
        </p:txBody>
      </p:sp>
    </p:spTree>
    <p:extLst>
      <p:ext uri="{BB962C8B-B14F-4D97-AF65-F5344CB8AC3E}">
        <p14:creationId xmlns:p14="http://schemas.microsoft.com/office/powerpoint/2010/main" val="359099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Girguis</dc:creator>
  <cp:lastModifiedBy>Girguis</cp:lastModifiedBy>
  <cp:revision>1</cp:revision>
  <dcterms:created xsi:type="dcterms:W3CDTF">2021-12-28T01:29:42Z</dcterms:created>
  <dcterms:modified xsi:type="dcterms:W3CDTF">2021-12-28T01:36:06Z</dcterms:modified>
</cp:coreProperties>
</file>