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a0eb38bf_2_6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a0eb38bf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a0eb38bf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a0eb38bf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a0eb38bf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a0eb38bf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da703ae4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da703ae4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a703ae4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a703ae4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da703ae4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da703ae4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da0eb38bf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da0eb38bf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e973daa0_2_0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de973daa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801025" y="125424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7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8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19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95" name="Google Shape;95;p21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solidFill>
          <a:srgbClr val="73849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ctrTitle"/>
          </p:nvPr>
        </p:nvSpPr>
        <p:spPr>
          <a:xfrm>
            <a:off x="1932175" y="2220425"/>
            <a:ext cx="652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Spring Data JPA (4)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Especificaciones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ctrTitle"/>
          </p:nvPr>
        </p:nvSpPr>
        <p:spPr>
          <a:xfrm>
            <a:off x="4155750" y="351824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ECDC4"/>
                </a:solidFill>
              </a:rPr>
              <a:t>Índice</a:t>
            </a:r>
            <a:endParaRPr sz="6000">
              <a:solidFill>
                <a:srgbClr val="4ECDC4"/>
              </a:solidFill>
            </a:endParaRPr>
          </a:p>
        </p:txBody>
      </p:sp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671800" y="552850"/>
            <a:ext cx="4317900" cy="42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¿Qué es una especificación?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¿Cómo se define una especificación?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Construyendo especificaciones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Combinar especificaciones</a:t>
            </a:r>
            <a:endParaRPr b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especificación?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JPA introduce una API</a:t>
            </a:r>
            <a:r>
              <a:rPr i="1" lang="es" sz="1800"/>
              <a:t> </a:t>
            </a:r>
            <a:r>
              <a:rPr i="1" lang="es" sz="1800">
                <a:solidFill>
                  <a:srgbClr val="4ECDC4"/>
                </a:solidFill>
              </a:rPr>
              <a:t>criteria</a:t>
            </a:r>
            <a:r>
              <a:rPr lang="es" sz="1800"/>
              <a:t> que se puede usar para generar consultas programáticamente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Escribiendo una especificación </a:t>
            </a:r>
            <a:r>
              <a:rPr i="1" lang="es" sz="1800">
                <a:solidFill>
                  <a:srgbClr val="4ECDC4"/>
                </a:solidFill>
              </a:rPr>
              <a:t>criteria</a:t>
            </a:r>
            <a:r>
              <a:rPr lang="es" sz="1800"/>
              <a:t> se define una cláusula </a:t>
            </a:r>
            <a:r>
              <a:rPr i="1" lang="es" sz="1800">
                <a:solidFill>
                  <a:srgbClr val="4ECDC4"/>
                </a:solidFill>
              </a:rPr>
              <a:t>where</a:t>
            </a:r>
            <a:r>
              <a:rPr lang="es" sz="1800"/>
              <a:t> para la entidad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Las especificaciones se pueden </a:t>
            </a:r>
            <a:r>
              <a:rPr i="1" lang="es" sz="1800">
                <a:solidFill>
                  <a:srgbClr val="4ECDC4"/>
                </a:solidFill>
              </a:rPr>
              <a:t>combinar</a:t>
            </a:r>
            <a:r>
              <a:rPr lang="es" sz="1800"/>
              <a:t> para formar condiciones más complejas que varían dinámicamente en función de la lógica que necesitemos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uso más práctico es la definición de un </a:t>
            </a:r>
            <a:r>
              <a:rPr i="1" lang="es" sz="1800">
                <a:solidFill>
                  <a:srgbClr val="4ECDC4"/>
                </a:solidFill>
              </a:rPr>
              <a:t>filtro</a:t>
            </a:r>
            <a:r>
              <a:rPr lang="es" sz="1800"/>
              <a:t> que puede recibir varios parámetros</a:t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se define una especificación?</a:t>
            </a:r>
            <a:endParaRPr/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Antes de definir una especificación es necesario añadir la interfaz </a:t>
            </a:r>
            <a:r>
              <a:rPr i="1" lang="es" sz="1800">
                <a:solidFill>
                  <a:srgbClr val="4ECDC4"/>
                </a:solidFill>
              </a:rPr>
              <a:t>JpaSpecificationExecutor</a:t>
            </a:r>
            <a:r>
              <a:rPr lang="es" sz="1800"/>
              <a:t> a nuestro repositorio: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 partir de ese momento es posible ejecutar especificaciones en métodos como por ejemplo el </a:t>
            </a:r>
            <a:r>
              <a:rPr i="1" lang="es" sz="1800">
                <a:solidFill>
                  <a:srgbClr val="4ECDC4"/>
                </a:solidFill>
              </a:rPr>
              <a:t>findAll</a:t>
            </a:r>
            <a:r>
              <a:rPr lang="es" sz="1800"/>
              <a:t>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650" y="2222300"/>
            <a:ext cx="6641076" cy="8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3650" y="4050018"/>
            <a:ext cx="6641075" cy="416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Construyendo especificaciones</a:t>
            </a:r>
            <a:endParaRPr/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691200" y="1238650"/>
            <a:ext cx="73914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 Con </a:t>
            </a:r>
            <a:r>
              <a:rPr i="1" lang="es" sz="1800"/>
              <a:t>Java 8</a:t>
            </a:r>
            <a:r>
              <a:rPr lang="es" sz="1800"/>
              <a:t> podemos crear especificaciones según el API criteria de la siguiente forma: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4ECDC4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938" y="2083125"/>
            <a:ext cx="5468124" cy="27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Combinar especificaciones</a:t>
            </a:r>
            <a:endParaRPr/>
          </a:p>
        </p:txBody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Las especificaciones definidas individualmente se pueden combinar través de cláusulas AND y OR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6" name="Google Shape;1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188" y="2359500"/>
            <a:ext cx="6561625" cy="19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>
            <p:ph idx="4294967295" type="body"/>
          </p:nvPr>
        </p:nvSpPr>
        <p:spPr>
          <a:xfrm>
            <a:off x="3463975" y="1131563"/>
            <a:ext cx="5052600" cy="184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8498"/>
                </a:solidFill>
              </a:rPr>
              <a:t>Garage App</a:t>
            </a:r>
            <a:endParaRPr b="1"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Define dos especificaciones para buscar un coche por </a:t>
            </a:r>
            <a:r>
              <a:rPr i="1" lang="es" sz="1800">
                <a:solidFill>
                  <a:srgbClr val="4ECDC4"/>
                </a:solidFill>
              </a:rPr>
              <a:t>modelo</a:t>
            </a:r>
            <a:r>
              <a:rPr lang="es" sz="1800">
                <a:solidFill>
                  <a:srgbClr val="738498"/>
                </a:solidFill>
              </a:rPr>
              <a:t> y por </a:t>
            </a:r>
            <a:r>
              <a:rPr i="1" lang="es" sz="1800">
                <a:solidFill>
                  <a:srgbClr val="4ECDC4"/>
                </a:solidFill>
              </a:rPr>
              <a:t>color</a:t>
            </a:r>
            <a:r>
              <a:rPr lang="es" sz="1800">
                <a:solidFill>
                  <a:srgbClr val="738498"/>
                </a:solidFill>
              </a:rPr>
              <a:t>, luego sobrecarga el método </a:t>
            </a:r>
            <a:r>
              <a:rPr i="1" lang="es" sz="1800">
                <a:solidFill>
                  <a:srgbClr val="4ECDC4"/>
                </a:solidFill>
              </a:rPr>
              <a:t>findAll</a:t>
            </a:r>
            <a:r>
              <a:rPr lang="es" sz="1800">
                <a:solidFill>
                  <a:srgbClr val="738498"/>
                </a:solidFill>
              </a:rPr>
              <a:t> del manager de la entidad Car para que reciba un filtro y utilice esas especificaciones </a:t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163" name="Google Shape;163;p32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300" y="3262162"/>
            <a:ext cx="1687950" cy="7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3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172" name="Google Shape;172;p33"/>
          <p:cNvSpPr txBox="1"/>
          <p:nvPr>
            <p:ph idx="4294967295" type="subTitle"/>
          </p:nvPr>
        </p:nvSpPr>
        <p:spPr>
          <a:xfrm>
            <a:off x="701974" y="2188406"/>
            <a:ext cx="53910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4000"/>
              <a:t>Especificaciones</a:t>
            </a:r>
            <a:endParaRPr b="1" sz="4000"/>
          </a:p>
        </p:txBody>
      </p:sp>
      <p:sp>
        <p:nvSpPr>
          <p:cNvPr id="173" name="Google Shape;173;p33"/>
          <p:cNvSpPr txBox="1"/>
          <p:nvPr>
            <p:ph idx="4294967295" type="body"/>
          </p:nvPr>
        </p:nvSpPr>
        <p:spPr>
          <a:xfrm>
            <a:off x="701975" y="3448988"/>
            <a:ext cx="6665100" cy="1419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https://docs.spring.io/spring-data/jpa/docs/current/reference/html/</a:t>
            </a:r>
            <a:endParaRPr sz="1000"/>
          </a:p>
          <a:p>
            <a:pPr indent="-292100" lvl="0" marL="45720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https://www.petrikainulainen.net/spring-data-jpa-tutorial/</a:t>
            </a:r>
            <a:endParaRPr sz="1000"/>
          </a:p>
        </p:txBody>
      </p:sp>
      <p:sp>
        <p:nvSpPr>
          <p:cNvPr id="174" name="Google Shape;174;p33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