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0eb38bf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0eb38b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e5a486cb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e5a486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0eb38bf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0eb38b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0eb38b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0eb38b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a54dde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a54dde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a54dde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a54dde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a7f498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a7f498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a7f498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a7f498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a7f498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a7f498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a0eb38bf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da0eb38b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1528250" y="2220425"/>
            <a:ext cx="69297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Data JPA (5)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Tests de Integración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189" name="Google Shape;189;p35"/>
          <p:cNvSpPr txBox="1"/>
          <p:nvPr>
            <p:ph idx="4294967295" type="subTitle"/>
          </p:nvPr>
        </p:nvSpPr>
        <p:spPr>
          <a:xfrm>
            <a:off x="701975" y="2188400"/>
            <a:ext cx="66156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Tests de Integración</a:t>
            </a:r>
            <a:endParaRPr b="1" sz="4000"/>
          </a:p>
        </p:txBody>
      </p:sp>
      <p:sp>
        <p:nvSpPr>
          <p:cNvPr id="190" name="Google Shape;190;p35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https://docs.spring.io/spring-data/jpa/docs/current/reference/html/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https://www.petrikainulainen.net/spring-data-jpa-tutorial/</a:t>
            </a:r>
            <a:endParaRPr sz="1000"/>
          </a:p>
        </p:txBody>
      </p:sp>
      <p:sp>
        <p:nvSpPr>
          <p:cNvPr id="191" name="Google Shape;191;p35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92" name="Google Shape;192;p35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Configurar las dependencias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Anotaciones de clase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Anotaciones de método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Carga de datos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Inyección de los repositorios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las dependencias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definir un test de integración de persistencia es necesario añadir el framework de testing de spring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Por defecto, cuando creamos un proyecto de Spring Boot, este sarter es añadido de forma automática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50" y="2291000"/>
            <a:ext cx="6971774" cy="10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Configurar las dependencias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691200" y="1238650"/>
            <a:ext cx="7761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Debemos añadir </a:t>
            </a:r>
            <a:r>
              <a:rPr i="1" lang="es" sz="1800">
                <a:solidFill>
                  <a:srgbClr val="4ECDC4"/>
                </a:solidFill>
              </a:rPr>
              <a:t>dbunit</a:t>
            </a:r>
            <a:r>
              <a:rPr lang="es" sz="1800"/>
              <a:t>, que es una extensión de </a:t>
            </a:r>
            <a:r>
              <a:rPr i="1" lang="es" sz="1800">
                <a:solidFill>
                  <a:srgbClr val="4ECDC4"/>
                </a:solidFill>
              </a:rPr>
              <a:t>junit</a:t>
            </a:r>
            <a:r>
              <a:rPr lang="es" sz="1800"/>
              <a:t> para facilitar los tests de integración sobre la base de datos, carga de datos iniciales, comprobación de datos, etc..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25" y="2349048"/>
            <a:ext cx="6700150" cy="24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Anotaciones de clase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691200" y="1238650"/>
            <a:ext cx="80142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Debemos anotar la clase de test con las siguientes anotaciones: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anotación </a:t>
            </a:r>
            <a:r>
              <a:rPr i="1" lang="es" sz="1800">
                <a:solidFill>
                  <a:srgbClr val="4ECDC4"/>
                </a:solidFill>
              </a:rPr>
              <a:t>SpringBootTest.WebEnvironment.RANDOM_PORT</a:t>
            </a:r>
            <a:r>
              <a:rPr lang="es" sz="1800"/>
              <a:t> obliga a Spring Boot a ejecutar cada test en un puerto distinto 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p30"/>
          <p:cNvPicPr preferRelativeResize="0"/>
          <p:nvPr/>
        </p:nvPicPr>
        <p:blipFill rotWithShape="1">
          <a:blip r:embed="rId3">
            <a:alphaModFix/>
          </a:blip>
          <a:srcRect b="72665" l="862" r="0" t="14384"/>
          <a:stretch/>
        </p:blipFill>
        <p:spPr>
          <a:xfrm>
            <a:off x="2004513" y="4114798"/>
            <a:ext cx="5134975" cy="1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707" y="1829575"/>
            <a:ext cx="6659180" cy="148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Anotaciones de método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691200" y="1238650"/>
            <a:ext cx="82101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</a:t>
            </a:r>
            <a:r>
              <a:rPr lang="es" sz="1800"/>
              <a:t> anotar cada método del test con una carga inicial de datos y opcionalmente definir un estado final de la base de datos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Otra opción es definir </a:t>
            </a:r>
            <a:r>
              <a:rPr lang="es" sz="1800"/>
              <a:t>sólo</a:t>
            </a:r>
            <a:r>
              <a:rPr lang="es" sz="1800"/>
              <a:t> la carga inicial de datos y después en el propio test hacer las comprobaciones con </a:t>
            </a:r>
            <a:r>
              <a:rPr i="1" lang="es" sz="1800">
                <a:solidFill>
                  <a:srgbClr val="4ECDC4"/>
                </a:solidFill>
              </a:rPr>
              <a:t>Asset</a:t>
            </a:r>
            <a:endParaRPr i="1" sz="1800">
              <a:solidFill>
                <a:srgbClr val="4ECDC4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760" y="2172500"/>
            <a:ext cx="6362975" cy="4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762" y="3595151"/>
            <a:ext cx="6362975" cy="6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 de datos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691200" y="1238650"/>
            <a:ext cx="81543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definir los datos que se cargarán en el test, debemos crear un archivo </a:t>
            </a:r>
            <a:r>
              <a:rPr i="1" lang="es" sz="1800">
                <a:solidFill>
                  <a:srgbClr val="4ECDC4"/>
                </a:solidFill>
              </a:rPr>
              <a:t>xml</a:t>
            </a:r>
            <a:r>
              <a:rPr lang="es" sz="1800"/>
              <a:t> con la misma estructura que las tablas generadas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235" y="2104322"/>
            <a:ext cx="6140025" cy="9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097" y="3423297"/>
            <a:ext cx="1358150" cy="7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691200" y="2710275"/>
            <a:ext cx="54477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fichero </a:t>
            </a:r>
            <a:r>
              <a:rPr i="1" lang="es" sz="1800">
                <a:solidFill>
                  <a:srgbClr val="4ECDC4"/>
                </a:solidFill>
              </a:rPr>
              <a:t>xml</a:t>
            </a:r>
            <a:r>
              <a:rPr lang="es" sz="1800"/>
              <a:t> deberá estar ubicado dentro de la carpeta de tests del proyecto en </a:t>
            </a:r>
            <a:r>
              <a:rPr i="1" lang="es" sz="1800">
                <a:solidFill>
                  <a:srgbClr val="4ECDC4"/>
                </a:solidFill>
              </a:rPr>
              <a:t>/resources</a:t>
            </a:r>
            <a:endParaRPr i="1" sz="1800">
              <a:solidFill>
                <a:srgbClr val="4ECDC4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Inyección de los repositorios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691200" y="1238650"/>
            <a:ext cx="7916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poder probar los repositorios es necesario inyectarlos en la clase del test con </a:t>
            </a:r>
            <a:r>
              <a:rPr i="1" lang="es" sz="1800">
                <a:solidFill>
                  <a:srgbClr val="4ECDC4"/>
                </a:solidFill>
              </a:rPr>
              <a:t>@Autowire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397" y="2211400"/>
            <a:ext cx="6210001" cy="21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>
            <p:ph idx="4294967295" type="body"/>
          </p:nvPr>
        </p:nvSpPr>
        <p:spPr>
          <a:xfrm>
            <a:off x="3456975" y="1413650"/>
            <a:ext cx="4919700" cy="230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Desarrolla todos los tests necesarios en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y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r>
              <a:rPr lang="es" sz="1800">
                <a:solidFill>
                  <a:srgbClr val="738498"/>
                </a:solidFill>
              </a:rPr>
              <a:t> para probar que tanto las operaciones CRUD como los métodos </a:t>
            </a:r>
            <a:r>
              <a:rPr lang="es" sz="1800">
                <a:solidFill>
                  <a:srgbClr val="738498"/>
                </a:solidFill>
              </a:rPr>
              <a:t>propios</a:t>
            </a:r>
            <a:r>
              <a:rPr lang="es" sz="1800">
                <a:solidFill>
                  <a:srgbClr val="738498"/>
                </a:solidFill>
              </a:rPr>
              <a:t> creados en cada uno de los repositorios funcionan correctamente (probar también las especificaciones en la aplicación </a:t>
            </a:r>
            <a:r>
              <a:rPr i="1" lang="es" sz="1800">
                <a:solidFill>
                  <a:srgbClr val="4ECDC4"/>
                </a:solidFill>
              </a:rPr>
              <a:t>garage</a:t>
            </a:r>
            <a:r>
              <a:rPr lang="es" sz="1800">
                <a:solidFill>
                  <a:srgbClr val="738498"/>
                </a:solidFill>
              </a:rPr>
              <a:t>)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