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62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0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6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9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38EC3A-EE40-4035-876E-6CCA046FB988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BA8CE5-EFEE-4E54-A7C1-420D78976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47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persistence/EntityManager.html" TargetMode="External"/><Relationship Id="rId2" Type="http://schemas.openxmlformats.org/officeDocument/2006/relationships/hyperlink" Target="http://docs.oracle.com/javaee/7/api/javax/persistence/criteria/CriteriaBuil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persistence/Tupl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Jpa</a:t>
            </a:r>
            <a:r>
              <a:rPr lang="es-ES" dirty="0"/>
              <a:t> +</a:t>
            </a:r>
            <a:r>
              <a:rPr lang="es-ES" dirty="0" smtClean="0"/>
              <a:t> </a:t>
            </a:r>
            <a:r>
              <a:rPr lang="es-ES" dirty="0" err="1" smtClean="0"/>
              <a:t>hibernate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Criteria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73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JAVA CRITER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/>
        </p:blipFill>
        <p:spPr bwMode="auto">
          <a:xfrm>
            <a:off x="2962208" y="5006199"/>
            <a:ext cx="5268199" cy="1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criteria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API de construcción de consultas mediante Java.</a:t>
            </a:r>
          </a:p>
          <a:p>
            <a:r>
              <a:rPr lang="es-ES" dirty="0" smtClean="0"/>
              <a:t>No es simplemente una traducción de JPQL a Java.</a:t>
            </a:r>
          </a:p>
          <a:p>
            <a:r>
              <a:rPr lang="es-ES" dirty="0" smtClean="0"/>
              <a:t>Adopta las mejores prácticas del lenguaje Java (por ejemplo, encadenamiento de métodos) y dota a las consultas de un </a:t>
            </a:r>
            <a:r>
              <a:rPr lang="es-ES" dirty="0" err="1" smtClean="0"/>
              <a:t>tipado</a:t>
            </a:r>
            <a:r>
              <a:rPr lang="es-ES" dirty="0" smtClean="0"/>
              <a:t> fuerte.</a:t>
            </a:r>
          </a:p>
          <a:p>
            <a:r>
              <a:rPr lang="es-ES" dirty="0" smtClean="0"/>
              <a:t>Se usa un enfoque orientado a objetos en lugar del típico enfoque orientado a cadenas del lenguaje SQL.</a:t>
            </a:r>
          </a:p>
          <a:p>
            <a:r>
              <a:rPr lang="es-ES" dirty="0" smtClean="0"/>
              <a:t>Se sigue usando porque aporta unas características adicionales que todavía no proporciona JPQL (consultas dinámicas).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40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UNA CONSULTA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corazón del Api </a:t>
            </a:r>
            <a:r>
              <a:rPr lang="es-ES" dirty="0" err="1"/>
              <a:t>Criteria</a:t>
            </a:r>
            <a:r>
              <a:rPr lang="es-ES" dirty="0"/>
              <a:t> es el interfaz </a:t>
            </a:r>
            <a:r>
              <a:rPr lang="es-ES" dirty="0" err="1">
                <a:hlinkClick r:id="rId2"/>
              </a:rPr>
              <a:t>CriteriaBuilder</a:t>
            </a:r>
            <a:r>
              <a:rPr lang="es-ES" dirty="0"/>
              <a:t> que se puede obtener desde el interfaz </a:t>
            </a:r>
            <a:r>
              <a:rPr lang="es-ES" dirty="0" err="1" smtClean="0">
                <a:hlinkClick r:id="rId3"/>
              </a:rPr>
              <a:t>EntityManager</a:t>
            </a:r>
            <a:r>
              <a:rPr lang="es-ES" dirty="0"/>
              <a:t> a través del método </a:t>
            </a:r>
            <a:r>
              <a:rPr lang="es-ES" i="1" dirty="0" err="1"/>
              <a:t>getCriteriaBuilder</a:t>
            </a:r>
            <a:r>
              <a:rPr lang="es-ES" i="1" dirty="0" smtClean="0"/>
              <a:t>()</a:t>
            </a:r>
            <a:r>
              <a:rPr lang="es-ES" dirty="0" smtClean="0"/>
              <a:t>.</a:t>
            </a:r>
          </a:p>
          <a:p>
            <a:r>
              <a:rPr lang="es-ES" dirty="0"/>
              <a:t>Existen 3 métodos para la creación de instancias </a:t>
            </a:r>
            <a:r>
              <a:rPr lang="es-ES" dirty="0" err="1"/>
              <a:t>CriteriaQuery</a:t>
            </a:r>
            <a:r>
              <a:rPr lang="es-ES" dirty="0"/>
              <a:t>:</a:t>
            </a:r>
          </a:p>
          <a:p>
            <a:r>
              <a:rPr lang="es-ES" b="1" dirty="0" err="1"/>
              <a:t>createQuery</a:t>
            </a:r>
            <a:r>
              <a:rPr lang="es-ES" b="1" dirty="0"/>
              <a:t>(</a:t>
            </a:r>
            <a:r>
              <a:rPr lang="es-ES" b="1" dirty="0" err="1"/>
              <a:t>Class</a:t>
            </a:r>
            <a:r>
              <a:rPr lang="es-ES" b="1" dirty="0"/>
              <a:t>&lt;T&gt;)</a:t>
            </a:r>
            <a:r>
              <a:rPr lang="es-ES" dirty="0"/>
              <a:t> Método más común con un parámetro que especifica la clase correspondiente al resultado de la </a:t>
            </a:r>
            <a:r>
              <a:rPr lang="es-ES" dirty="0" smtClean="0"/>
              <a:t>consulta.</a:t>
            </a:r>
            <a:endParaRPr lang="es-ES" dirty="0"/>
          </a:p>
          <a:p>
            <a:r>
              <a:rPr lang="es-ES" dirty="0"/>
              <a:t> </a:t>
            </a:r>
            <a:r>
              <a:rPr lang="es-ES" b="1" dirty="0" err="1"/>
              <a:t>createQuery</a:t>
            </a:r>
            <a:r>
              <a:rPr lang="es-ES" b="1" dirty="0"/>
              <a:t>() </a:t>
            </a:r>
            <a:r>
              <a:rPr lang="es-ES" dirty="0"/>
              <a:t>Método sin parámetros que corresponde con una consulta con un resultado de tipo </a:t>
            </a:r>
            <a:r>
              <a:rPr lang="es-ES" b="1" dirty="0" err="1" smtClean="0"/>
              <a:t>Object</a:t>
            </a:r>
            <a:r>
              <a:rPr lang="es-ES" dirty="0" smtClean="0"/>
              <a:t>.</a:t>
            </a:r>
          </a:p>
          <a:p>
            <a:r>
              <a:rPr lang="es-ES" b="1" dirty="0" err="1" smtClean="0">
                <a:solidFill>
                  <a:schemeClr val="bg1">
                    <a:lumMod val="50000"/>
                  </a:schemeClr>
                </a:solidFill>
              </a:rPr>
              <a:t>createTupleQuery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 Método que corresponde con una consulta que devuelve múltiples elementos (la cláusula SELECT tiene varias expresiones) . Es equivalente a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createQuery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Tuple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). El interfaz 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Tuple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 se puede utilizar siempre que se deseen combinar varios elementos en un único tipo de objeto.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UNA CONSULTA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estructura de las consultas está formada por las mismas cláusulas que en JPQL. </a:t>
            </a:r>
            <a:r>
              <a:rPr lang="es-ES" dirty="0" smtClean="0"/>
              <a:t>(existe </a:t>
            </a:r>
            <a:r>
              <a:rPr lang="es-ES" dirty="0"/>
              <a:t>una correspondencia entre JPQL y Api </a:t>
            </a:r>
            <a:r>
              <a:rPr lang="es-ES" dirty="0" err="1" smtClean="0"/>
              <a:t>Criteria</a:t>
            </a:r>
            <a:r>
              <a:rPr lang="es-ES" dirty="0" smtClean="0"/>
              <a:t>). </a:t>
            </a:r>
            <a:r>
              <a:rPr lang="es-ES" dirty="0"/>
              <a:t>E</a:t>
            </a:r>
            <a:r>
              <a:rPr lang="es-ES" dirty="0" smtClean="0"/>
              <a:t>n </a:t>
            </a:r>
            <a:r>
              <a:rPr lang="es-ES" dirty="0"/>
              <a:t>la siguiente tabla podemos identificar cada cláusula con el método e interfaz del Api </a:t>
            </a:r>
            <a:r>
              <a:rPr lang="es-ES" dirty="0" err="1"/>
              <a:t>Criteria</a:t>
            </a:r>
            <a:r>
              <a:rPr lang="es-ES" dirty="0"/>
              <a:t> que necesitaremos para </a:t>
            </a:r>
            <a:r>
              <a:rPr lang="es-ES" dirty="0" smtClean="0"/>
              <a:t>definirlo:</a:t>
            </a:r>
            <a:endParaRPr lang="es-ES" dirty="0"/>
          </a:p>
        </p:txBody>
      </p:sp>
      <p:pic>
        <p:nvPicPr>
          <p:cNvPr id="2052" name="Picture 4" descr="http://2.bp.blogspot.com/-HixsOWydEXk/VovisAtGasI/AAAAAAAAATA/VHEHSwOIydo/s1600/metodos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15" y="3675716"/>
            <a:ext cx="395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CORRESPONDENCIA ENTRE CONSULTAS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siguiente ejemplo vemos la correspondencia </a:t>
            </a:r>
            <a:r>
              <a:rPr lang="es-ES" dirty="0" smtClean="0"/>
              <a:t>con una consulta </a:t>
            </a:r>
            <a:r>
              <a:rPr lang="es-ES" dirty="0"/>
              <a:t>JPQL </a:t>
            </a:r>
            <a:r>
              <a:rPr lang="es-ES" dirty="0" smtClean="0"/>
              <a:t>formada por varias entidades: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48" y="3186748"/>
            <a:ext cx="7848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CORRESPONDENCIA ENTRE CONSULTAS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siguiente ejemplo vemos la correspondencia </a:t>
            </a:r>
            <a:r>
              <a:rPr lang="es-ES" dirty="0" smtClean="0"/>
              <a:t>con una consulta </a:t>
            </a:r>
            <a:r>
              <a:rPr lang="es-ES" dirty="0"/>
              <a:t>JPQL </a:t>
            </a:r>
            <a:r>
              <a:rPr lang="es-ES" dirty="0" smtClean="0"/>
              <a:t>que filtra por un determinado valor de un atributo: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3326001"/>
            <a:ext cx="7820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70</TotalTime>
  <Words>199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Tipo de madera</vt:lpstr>
      <vt:lpstr>Jpa + hibernate </vt:lpstr>
      <vt:lpstr>¿Qué es criteria?</vt:lpstr>
      <vt:lpstr>CREANDO UNA CONSULTA</vt:lpstr>
      <vt:lpstr>CREANDO UNA CONSULTA</vt:lpstr>
      <vt:lpstr>CORRESPONDENCIA ENTRE CONSULTAS (I)</vt:lpstr>
      <vt:lpstr>CORRESPONDENCIA ENTRE CONSULTAS (II)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e hibernate </dc:title>
  <dc:creator>Pablo Benito González</dc:creator>
  <cp:lastModifiedBy>Pablo Benito González</cp:lastModifiedBy>
  <cp:revision>19</cp:revision>
  <dcterms:created xsi:type="dcterms:W3CDTF">2018-07-05T14:15:45Z</dcterms:created>
  <dcterms:modified xsi:type="dcterms:W3CDTF">2018-07-05T15:27:54Z</dcterms:modified>
</cp:coreProperties>
</file>