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EC3A-EE40-4035-876E-6CCA046FB988}" type="datetimeFigureOut">
              <a:rPr lang="es-ES" smtClean="0"/>
              <a:t>05/07/2018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3BA8CE5-EFEE-4E54-A7C1-420D78976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862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EC3A-EE40-4035-876E-6CCA046FB988}" type="datetimeFigureOut">
              <a:rPr lang="es-ES" smtClean="0"/>
              <a:t>05/07/2018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8CE5-EFEE-4E54-A7C1-420D78976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38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EC3A-EE40-4035-876E-6CCA046FB988}" type="datetimeFigureOut">
              <a:rPr lang="es-ES" smtClean="0"/>
              <a:t>05/07/2018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8CE5-EFEE-4E54-A7C1-420D78976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873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EC3A-EE40-4035-876E-6CCA046FB988}" type="datetimeFigureOut">
              <a:rPr lang="es-ES" smtClean="0"/>
              <a:t>05/07/2018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8CE5-EFEE-4E54-A7C1-420D78976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42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38EC3A-EE40-4035-876E-6CCA046FB988}" type="datetimeFigureOut">
              <a:rPr lang="es-ES" smtClean="0"/>
              <a:t>05/07/2018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3BA8CE5-EFEE-4E54-A7C1-420D78976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02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EC3A-EE40-4035-876E-6CCA046FB988}" type="datetimeFigureOut">
              <a:rPr lang="es-ES" smtClean="0"/>
              <a:t>05/07/2018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8CE5-EFEE-4E54-A7C1-420D78976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774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EC3A-EE40-4035-876E-6CCA046FB988}" type="datetimeFigureOut">
              <a:rPr lang="es-ES" smtClean="0"/>
              <a:t>05/07/2018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8CE5-EFEE-4E54-A7C1-420D78976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90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EC3A-EE40-4035-876E-6CCA046FB988}" type="datetimeFigureOut">
              <a:rPr lang="es-ES" smtClean="0"/>
              <a:t>05/07/2018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8CE5-EFEE-4E54-A7C1-420D78976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563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EC3A-EE40-4035-876E-6CCA046FB988}" type="datetimeFigureOut">
              <a:rPr lang="es-ES" smtClean="0"/>
              <a:t>05/07/2018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8CE5-EFEE-4E54-A7C1-420D78976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99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EC3A-EE40-4035-876E-6CCA046FB988}" type="datetimeFigureOut">
              <a:rPr lang="es-ES" smtClean="0"/>
              <a:t>05/07/2018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8CE5-EFEE-4E54-A7C1-420D78976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90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EC3A-EE40-4035-876E-6CCA046FB988}" type="datetimeFigureOut">
              <a:rPr lang="es-ES" smtClean="0"/>
              <a:t>05/07/2018</a:t>
            </a:fld>
            <a:endParaRPr lang="es-E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8CE5-EFEE-4E54-A7C1-420D78976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95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F38EC3A-EE40-4035-876E-6CCA046FB988}" type="datetimeFigureOut">
              <a:rPr lang="es-ES" smtClean="0"/>
              <a:t>05/07/2018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3BA8CE5-EFEE-4E54-A7C1-420D78976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47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Jpa</a:t>
            </a:r>
            <a:r>
              <a:rPr lang="es-ES" dirty="0"/>
              <a:t> +</a:t>
            </a:r>
            <a:r>
              <a:rPr lang="es-ES" dirty="0" smtClean="0"/>
              <a:t> </a:t>
            </a:r>
            <a:r>
              <a:rPr lang="es-ES" dirty="0" err="1" smtClean="0"/>
              <a:t>hibernate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Estrategias de Herencia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673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JOINED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Cada consulta requiere la combinación de 2 tablas, pero en cambio, permite utilizar restricciones no nulas en los atributos de las subclases.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922" y="3004457"/>
            <a:ext cx="4629961" cy="327224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581" y="2939139"/>
            <a:ext cx="2792851" cy="16636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581" y="4872655"/>
            <a:ext cx="2905222" cy="1617264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284922" y="3226342"/>
            <a:ext cx="3051947" cy="189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39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ELEGIR UNA ESTRATEGIA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TABLA ÚNICA </a:t>
            </a:r>
            <a:r>
              <a:rPr lang="es-ES" dirty="0" smtClean="0">
                <a:sym typeface="Wingdings" panose="05000000000000000000" pitchFamily="2" charset="2"/>
              </a:rPr>
              <a:t> Si se necesita el mejor rendimiento y además se necesita utilizar relaciones y consultas polimórficas. Por el contrario no es posible usar restricciones no nulas (integridad referencial).</a:t>
            </a:r>
          </a:p>
          <a:p>
            <a:pPr marL="0" indent="0">
              <a:buNone/>
            </a:pPr>
            <a:endParaRPr lang="es-ES" dirty="0" smtClean="0">
              <a:sym typeface="Wingdings" panose="05000000000000000000" pitchFamily="2" charset="2"/>
            </a:endParaRPr>
          </a:p>
          <a:p>
            <a:r>
              <a:rPr lang="es-ES" dirty="0" smtClean="0"/>
              <a:t>JOINED </a:t>
            </a:r>
            <a:r>
              <a:rPr lang="es-ES" dirty="0" smtClean="0">
                <a:sym typeface="Wingdings" panose="05000000000000000000" pitchFamily="2" charset="2"/>
              </a:rPr>
              <a:t> Si es más importante la coherencia de datos que el rendimiento y además se necesita consultas polimórficas y relaciones.</a:t>
            </a:r>
          </a:p>
          <a:p>
            <a:pPr marL="0" indent="0">
              <a:buNone/>
            </a:pPr>
            <a:endParaRPr lang="es-ES" dirty="0" smtClean="0">
              <a:sym typeface="Wingdings" panose="05000000000000000000" pitchFamily="2" charset="2"/>
            </a:endParaRPr>
          </a:p>
          <a:p>
            <a:r>
              <a:rPr lang="es-ES" dirty="0" smtClean="0"/>
              <a:t>TABLA POR CLASE </a:t>
            </a:r>
            <a:r>
              <a:rPr lang="es-ES" dirty="0" smtClean="0">
                <a:sym typeface="Wingdings" panose="05000000000000000000" pitchFamily="2" charset="2"/>
              </a:rPr>
              <a:t> Si no se necesita consultas polimórficas (son muy complejas con este tipo de enfoque).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35394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dominio de ejemplo</a:t>
            </a:r>
            <a:endParaRPr lang="es-ES" dirty="0"/>
          </a:p>
        </p:txBody>
      </p:sp>
      <p:pic>
        <p:nvPicPr>
          <p:cNvPr id="1026" name="Picture 2" descr="https://www.thoughts-on-java.org/wp-content/uploads/2016/09/entitymode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913" y="2120900"/>
            <a:ext cx="8646524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05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Superclase mapeada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el enfoque más simple.</a:t>
            </a:r>
          </a:p>
          <a:p>
            <a:r>
              <a:rPr lang="es-ES" dirty="0" smtClean="0"/>
              <a:t>Asigna cada a clase hija su propia tabla.</a:t>
            </a:r>
          </a:p>
          <a:p>
            <a:r>
              <a:rPr lang="es-ES" dirty="0" smtClean="0"/>
              <a:t>La superclase mapeada no es una entidad y no hay tabla para ella.</a:t>
            </a:r>
          </a:p>
          <a:p>
            <a:r>
              <a:rPr lang="es-ES" dirty="0" smtClean="0"/>
              <a:t>Por la razón anterior, no se pueden realizar consultas polimórficas ni definir una relación entre el autor y todas las publicaciones.</a:t>
            </a:r>
          </a:p>
          <a:p>
            <a:endParaRPr lang="es-ES" dirty="0"/>
          </a:p>
        </p:txBody>
      </p:sp>
      <p:pic>
        <p:nvPicPr>
          <p:cNvPr id="2052" name="Picture 4" descr="https://www.thoughts-on-java.org/wp-content/uploads/2016/09/mappedSuper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60" y="4289874"/>
            <a:ext cx="10620375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5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Superclase mapeada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171" y="2040345"/>
            <a:ext cx="4195989" cy="40513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193" y="2227217"/>
            <a:ext cx="2792851" cy="166366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193" y="4330543"/>
            <a:ext cx="2905222" cy="161726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822171" y="2042884"/>
            <a:ext cx="1188720" cy="186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60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 por clase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Similar a la estrategia de superclase mapeada.</a:t>
            </a:r>
          </a:p>
          <a:p>
            <a:r>
              <a:rPr lang="es-ES" dirty="0" smtClean="0"/>
              <a:t>La diferencia es que la superclase también es un entidad.</a:t>
            </a:r>
          </a:p>
          <a:p>
            <a:r>
              <a:rPr lang="es-ES" dirty="0" smtClean="0"/>
              <a:t>Cada una de las clases hijas sigue asignada a su propia tabla.</a:t>
            </a:r>
          </a:p>
          <a:p>
            <a:r>
              <a:rPr lang="es-ES" dirty="0" smtClean="0"/>
              <a:t>Permite definir consultas polimórficas y relaciones con la superclase.</a:t>
            </a:r>
            <a:endParaRPr lang="es-ES" dirty="0"/>
          </a:p>
        </p:txBody>
      </p:sp>
      <p:pic>
        <p:nvPicPr>
          <p:cNvPr id="3074" name="Picture 2" descr="https://www.thoughts-on-java.org/wp-content/uploads/2016/09/tablePer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40" y="3835353"/>
            <a:ext cx="9413685" cy="277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77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 por clase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debe evitar porque la estructura de la tabla agrega mucha complejidad a las consultas polimórficas.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16458"/>
          <a:stretch/>
        </p:blipFill>
        <p:spPr>
          <a:xfrm>
            <a:off x="1200475" y="2838556"/>
            <a:ext cx="5649679" cy="374512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200474" y="3029129"/>
            <a:ext cx="3260491" cy="177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135" y="2762794"/>
            <a:ext cx="2792851" cy="16636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135" y="4866120"/>
            <a:ext cx="2905222" cy="161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3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 única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Asigna todas las entidades de la estructura a la misma tabla.</a:t>
            </a:r>
          </a:p>
          <a:p>
            <a:r>
              <a:rPr lang="es-ES" dirty="0" smtClean="0"/>
              <a:t>Este enfoque consigue consultas polimórficas más eficientes.</a:t>
            </a:r>
          </a:p>
          <a:p>
            <a:r>
              <a:rPr lang="es-ES" dirty="0"/>
              <a:t>I</a:t>
            </a:r>
            <a:r>
              <a:rPr lang="es-ES" dirty="0" smtClean="0"/>
              <a:t>nconveniente: los atributos de todas las entidades se asignan a la misma tabla, por lo que no puede usar restricciones no nulas en las columnas no compartidas por todas las entidades.</a:t>
            </a:r>
          </a:p>
        </p:txBody>
      </p:sp>
      <p:pic>
        <p:nvPicPr>
          <p:cNvPr id="5122" name="Picture 2" descr="https://www.thoughts-on-java.org/wp-content/uploads/2016/09/single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63" y="4146804"/>
            <a:ext cx="11207190" cy="172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19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 única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 almacenar todos los registros en una única tabla se necesita una forma de determinar la clase de la entidad: se hace necesaria una columna para ‘discriminar’ cada entidad (esta columna no es un atributo de la entidad).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170" y="3169898"/>
            <a:ext cx="4810990" cy="339899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314170" y="3372029"/>
            <a:ext cx="3260491" cy="177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1314169" y="3583821"/>
            <a:ext cx="3260491" cy="177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482" y="3169898"/>
            <a:ext cx="2630827" cy="169658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482" y="4975648"/>
            <a:ext cx="2545526" cy="151246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6391268" y="3396160"/>
            <a:ext cx="1799145" cy="173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6390986" y="5168354"/>
            <a:ext cx="1799145" cy="173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2001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JOINED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Asigna cada clase de la jerarquía de la herencia a su propia tabla.</a:t>
            </a:r>
          </a:p>
          <a:p>
            <a:r>
              <a:rPr lang="es-ES" dirty="0" smtClean="0"/>
              <a:t>La tabla de la superclase contiene todos los atributos compartidos.</a:t>
            </a:r>
          </a:p>
          <a:p>
            <a:r>
              <a:rPr lang="es-ES" dirty="0" smtClean="0"/>
              <a:t>Las tablas hijas solo contienen las columnas específicas de la entidad dada y una clave primaria con el mismo valor del registro en la tabla de la superclase.</a:t>
            </a:r>
          </a:p>
        </p:txBody>
      </p:sp>
      <p:pic>
        <p:nvPicPr>
          <p:cNvPr id="7170" name="Picture 2" descr="https://www.thoughts-on-java.org/wp-content/uploads/2016/09/joined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00" y="3838135"/>
            <a:ext cx="10475472" cy="215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77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46</TotalTime>
  <Words>392</Words>
  <Application>Microsoft Office PowerPoint</Application>
  <PresentationFormat>Panorámica</PresentationFormat>
  <Paragraphs>34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Rockwell</vt:lpstr>
      <vt:lpstr>Rockwell Condensed</vt:lpstr>
      <vt:lpstr>Wingdings</vt:lpstr>
      <vt:lpstr>Tipo de madera</vt:lpstr>
      <vt:lpstr>Jpa + hibernate </vt:lpstr>
      <vt:lpstr>Modelo de dominio de ejemplo</vt:lpstr>
      <vt:lpstr>Superclase mapeada</vt:lpstr>
      <vt:lpstr>Superclase mapeada</vt:lpstr>
      <vt:lpstr>Tabla por clase</vt:lpstr>
      <vt:lpstr>Tabla por clase</vt:lpstr>
      <vt:lpstr>Tabla única</vt:lpstr>
      <vt:lpstr>Tabla única</vt:lpstr>
      <vt:lpstr>JOINED</vt:lpstr>
      <vt:lpstr>JOINED</vt:lpstr>
      <vt:lpstr>ELEGIR UNA ESTRATEGIA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 e hibernate </dc:title>
  <dc:creator>Pablo Benito González</dc:creator>
  <cp:lastModifiedBy>Pablo Benito González</cp:lastModifiedBy>
  <cp:revision>11</cp:revision>
  <dcterms:created xsi:type="dcterms:W3CDTF">2018-07-05T14:15:45Z</dcterms:created>
  <dcterms:modified xsi:type="dcterms:W3CDTF">2018-07-05T15:02:03Z</dcterms:modified>
</cp:coreProperties>
</file>