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d84360928_2_63: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d84360928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d8436092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d8436092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d8436092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d8436092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d8436092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d8436092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d8436092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d8436092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e17ab445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e17ab445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e6b631d4f_2_0: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e6b631d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d84360928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d84360928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84360928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d84360928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843609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d843609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d84360928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d8436092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d8436092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d8436092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d8436092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d8436092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d8436092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d8436092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d8436092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d8436092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C7F464"/>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012325" y="2220413"/>
            <a:ext cx="5445900" cy="1804200"/>
          </a:xfrm>
          <a:prstGeom prst="rect">
            <a:avLst/>
          </a:prstGeom>
        </p:spPr>
        <p:txBody>
          <a:bodyPr anchorCtr="0" anchor="b" bIns="91425" lIns="91425" spcFirstLastPara="1" rIns="91425" wrap="square" tIns="91425"/>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p:txBody>
      </p:sp>
      <p:sp>
        <p:nvSpPr>
          <p:cNvPr id="56" name="Google Shape;56;p14"/>
          <p:cNvSpPr/>
          <p:nvPr/>
        </p:nvSpPr>
        <p:spPr>
          <a:xfrm>
            <a:off x="6208125" y="4214588"/>
            <a:ext cx="22500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ECDC4"/>
        </a:solidFill>
      </p:bgPr>
    </p:bg>
    <p:spTree>
      <p:nvGrpSpPr>
        <p:cNvPr id="57" name="Shape 57"/>
        <p:cNvGrpSpPr/>
        <p:nvPr/>
      </p:nvGrpSpPr>
      <p:grpSpPr>
        <a:xfrm>
          <a:off x="0" y="0"/>
          <a:ext cx="0" cy="0"/>
          <a:chOff x="0" y="0"/>
          <a:chExt cx="0" cy="0"/>
        </a:xfrm>
      </p:grpSpPr>
      <p:sp>
        <p:nvSpPr>
          <p:cNvPr id="58" name="Google Shape;58;p15"/>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15"/>
          <p:cNvSpPr txBox="1"/>
          <p:nvPr>
            <p:ph type="ctrTitle"/>
          </p:nvPr>
        </p:nvSpPr>
        <p:spPr>
          <a:xfrm>
            <a:off x="685800" y="2897794"/>
            <a:ext cx="4505400" cy="14328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60" name="Google Shape;60;p15"/>
          <p:cNvSpPr txBox="1"/>
          <p:nvPr>
            <p:ph idx="1" type="subTitle"/>
          </p:nvPr>
        </p:nvSpPr>
        <p:spPr>
          <a:xfrm>
            <a:off x="6101100" y="2863389"/>
            <a:ext cx="2446500" cy="1432800"/>
          </a:xfrm>
          <a:prstGeom prst="rect">
            <a:avLst/>
          </a:prstGeom>
        </p:spPr>
        <p:txBody>
          <a:bodyPr anchorCtr="0" anchor="b" bIns="91425" lIns="91425" spcFirstLastPara="1" rIns="91425" wrap="square" tIns="91425"/>
          <a:lstStyle>
            <a:lvl1pPr lvl="0" rtl="0">
              <a:spcBef>
                <a:spcPts val="0"/>
              </a:spcBef>
              <a:spcAft>
                <a:spcPts val="0"/>
              </a:spcAft>
              <a:buClr>
                <a:srgbClr val="738498"/>
              </a:buClr>
              <a:buSzPts val="2200"/>
              <a:buNone/>
              <a:defRPr sz="2200">
                <a:solidFill>
                  <a:srgbClr val="738498"/>
                </a:solidFill>
              </a:defRPr>
            </a:lvl1pPr>
            <a:lvl2pPr lvl="1" rtl="0">
              <a:spcBef>
                <a:spcPts val="0"/>
              </a:spcBef>
              <a:spcAft>
                <a:spcPts val="0"/>
              </a:spcAft>
              <a:buClr>
                <a:srgbClr val="738498"/>
              </a:buClr>
              <a:buSzPts val="2200"/>
              <a:buNone/>
              <a:defRPr sz="2200">
                <a:solidFill>
                  <a:srgbClr val="738498"/>
                </a:solidFill>
              </a:defRPr>
            </a:lvl2pPr>
            <a:lvl3pPr lvl="2" rtl="0">
              <a:spcBef>
                <a:spcPts val="0"/>
              </a:spcBef>
              <a:spcAft>
                <a:spcPts val="0"/>
              </a:spcAft>
              <a:buClr>
                <a:srgbClr val="738498"/>
              </a:buClr>
              <a:buSzPts val="2200"/>
              <a:buNone/>
              <a:defRPr sz="2200">
                <a:solidFill>
                  <a:srgbClr val="738498"/>
                </a:solidFill>
              </a:defRPr>
            </a:lvl3pPr>
            <a:lvl4pPr lvl="3" rtl="0">
              <a:spcBef>
                <a:spcPts val="0"/>
              </a:spcBef>
              <a:spcAft>
                <a:spcPts val="0"/>
              </a:spcAft>
              <a:buClr>
                <a:srgbClr val="738498"/>
              </a:buClr>
              <a:buSzPts val="2200"/>
              <a:buNone/>
              <a:defRPr sz="2200">
                <a:solidFill>
                  <a:srgbClr val="738498"/>
                </a:solidFill>
              </a:defRPr>
            </a:lvl4pPr>
            <a:lvl5pPr lvl="4" rtl="0">
              <a:spcBef>
                <a:spcPts val="0"/>
              </a:spcBef>
              <a:spcAft>
                <a:spcPts val="0"/>
              </a:spcAft>
              <a:buClr>
                <a:srgbClr val="738498"/>
              </a:buClr>
              <a:buSzPts val="2200"/>
              <a:buNone/>
              <a:defRPr sz="2200">
                <a:solidFill>
                  <a:srgbClr val="738498"/>
                </a:solidFill>
              </a:defRPr>
            </a:lvl5pPr>
            <a:lvl6pPr lvl="5" rtl="0">
              <a:spcBef>
                <a:spcPts val="0"/>
              </a:spcBef>
              <a:spcAft>
                <a:spcPts val="0"/>
              </a:spcAft>
              <a:buClr>
                <a:srgbClr val="738498"/>
              </a:buClr>
              <a:buSzPts val="2200"/>
              <a:buNone/>
              <a:defRPr sz="2200">
                <a:solidFill>
                  <a:srgbClr val="738498"/>
                </a:solidFill>
              </a:defRPr>
            </a:lvl6pPr>
            <a:lvl7pPr lvl="6" rtl="0">
              <a:spcBef>
                <a:spcPts val="0"/>
              </a:spcBef>
              <a:spcAft>
                <a:spcPts val="0"/>
              </a:spcAft>
              <a:buClr>
                <a:srgbClr val="738498"/>
              </a:buClr>
              <a:buSzPts val="2200"/>
              <a:buNone/>
              <a:defRPr sz="2200">
                <a:solidFill>
                  <a:srgbClr val="738498"/>
                </a:solidFill>
              </a:defRPr>
            </a:lvl7pPr>
            <a:lvl8pPr lvl="7" rtl="0">
              <a:spcBef>
                <a:spcPts val="0"/>
              </a:spcBef>
              <a:spcAft>
                <a:spcPts val="0"/>
              </a:spcAft>
              <a:buClr>
                <a:srgbClr val="738498"/>
              </a:buClr>
              <a:buSzPts val="2200"/>
              <a:buNone/>
              <a:defRPr sz="2200">
                <a:solidFill>
                  <a:srgbClr val="738498"/>
                </a:solidFill>
              </a:defRPr>
            </a:lvl8pPr>
            <a:lvl9pPr lvl="8" rtl="0">
              <a:spcBef>
                <a:spcPts val="0"/>
              </a:spcBef>
              <a:spcAft>
                <a:spcPts val="0"/>
              </a:spcAft>
              <a:buClr>
                <a:srgbClr val="738498"/>
              </a:buClr>
              <a:buSzPts val="2200"/>
              <a:buNone/>
              <a:defRPr sz="2200">
                <a:solidFill>
                  <a:srgbClr val="738498"/>
                </a:solidFill>
              </a:defRPr>
            </a:lvl9pPr>
          </a:lstStyle>
          <a:p/>
        </p:txBody>
      </p:sp>
      <p:sp>
        <p:nvSpPr>
          <p:cNvPr id="61" name="Google Shape;61;p15"/>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62" name="Shape 62"/>
        <p:cNvGrpSpPr/>
        <p:nvPr/>
      </p:nvGrpSpPr>
      <p:grpSpPr>
        <a:xfrm>
          <a:off x="0" y="0"/>
          <a:ext cx="0" cy="0"/>
          <a:chOff x="0" y="0"/>
          <a:chExt cx="0" cy="0"/>
        </a:xfrm>
      </p:grpSpPr>
      <p:sp>
        <p:nvSpPr>
          <p:cNvPr id="63" name="Google Shape;63;p16"/>
          <p:cNvSpPr/>
          <p:nvPr/>
        </p:nvSpPr>
        <p:spPr>
          <a:xfrm>
            <a:off x="0" y="0"/>
            <a:ext cx="27678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Google Shape;64;p16"/>
          <p:cNvSpPr txBox="1"/>
          <p:nvPr>
            <p:ph idx="1" type="body"/>
          </p:nvPr>
        </p:nvSpPr>
        <p:spPr>
          <a:xfrm>
            <a:off x="3165234" y="1146050"/>
            <a:ext cx="4809000" cy="32514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sz="3000"/>
            </a:lvl1pPr>
            <a:lvl2pPr indent="-419100" lvl="1" marL="914400" rtl="0">
              <a:spcBef>
                <a:spcPts val="0"/>
              </a:spcBef>
              <a:spcAft>
                <a:spcPts val="0"/>
              </a:spcAft>
              <a:buSzPts val="3000"/>
              <a:buChar char="□"/>
              <a:defRPr sz="3000"/>
            </a:lvl2pPr>
            <a:lvl3pPr indent="-419100" lvl="2" marL="1371600" rtl="0">
              <a:spcBef>
                <a:spcPts val="0"/>
              </a:spcBef>
              <a:spcAft>
                <a:spcPts val="0"/>
              </a:spcAft>
              <a:buSzPts val="3000"/>
              <a:buChar char="■"/>
              <a:defRPr sz="3000"/>
            </a:lvl3pPr>
            <a:lvl4pPr indent="-419100" lvl="3" marL="1828800" rtl="0">
              <a:spcBef>
                <a:spcPts val="0"/>
              </a:spcBef>
              <a:spcAft>
                <a:spcPts val="0"/>
              </a:spcAft>
              <a:buSzPts val="3000"/>
              <a:buChar char="●"/>
              <a:defRPr sz="3000"/>
            </a:lvl4pPr>
            <a:lvl5pPr indent="-419100" lvl="4" marL="2286000" rtl="0">
              <a:spcBef>
                <a:spcPts val="0"/>
              </a:spcBef>
              <a:spcAft>
                <a:spcPts val="0"/>
              </a:spcAft>
              <a:buSzPts val="3000"/>
              <a:buChar char="○"/>
              <a:defRPr sz="3000"/>
            </a:lvl5pPr>
            <a:lvl6pPr indent="-419100" lvl="5" marL="2743200" rtl="0">
              <a:spcBef>
                <a:spcPts val="0"/>
              </a:spcBef>
              <a:spcAft>
                <a:spcPts val="0"/>
              </a:spcAft>
              <a:buSzPts val="3000"/>
              <a:buChar char="■"/>
              <a:defRPr sz="3000"/>
            </a:lvl6pPr>
            <a:lvl7pPr indent="-419100" lvl="6" marL="3200400" rtl="0">
              <a:spcBef>
                <a:spcPts val="0"/>
              </a:spcBef>
              <a:spcAft>
                <a:spcPts val="0"/>
              </a:spcAft>
              <a:buSzPts val="3000"/>
              <a:buChar char="●"/>
              <a:defRPr sz="3000"/>
            </a:lvl7pPr>
            <a:lvl8pPr indent="-419100" lvl="7" marL="3657600" rtl="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65" name="Google Shape;65;p16"/>
          <p:cNvSpPr txBox="1"/>
          <p:nvPr/>
        </p:nvSpPr>
        <p:spPr>
          <a:xfrm>
            <a:off x="801025" y="1254240"/>
            <a:ext cx="1957200" cy="65362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9400">
              <a:solidFill>
                <a:srgbClr val="454F5B"/>
              </a:solidFill>
            </a:endParaRPr>
          </a:p>
        </p:txBody>
      </p:sp>
      <p:sp>
        <p:nvSpPr>
          <p:cNvPr id="66" name="Google Shape;66;p16"/>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691200" y="0"/>
            <a:ext cx="7761600" cy="9690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9" name="Google Shape;69;p17"/>
          <p:cNvSpPr txBox="1"/>
          <p:nvPr>
            <p:ph idx="1" type="body"/>
          </p:nvPr>
        </p:nvSpPr>
        <p:spPr>
          <a:xfrm>
            <a:off x="691200" y="1358703"/>
            <a:ext cx="7761600" cy="33090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0" name="Google Shape;70;p17"/>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17"/>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7"/>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3" name="Shape 73"/>
        <p:cNvGrpSpPr/>
        <p:nvPr/>
      </p:nvGrpSpPr>
      <p:grpSpPr>
        <a:xfrm>
          <a:off x="0" y="0"/>
          <a:ext cx="0" cy="0"/>
          <a:chOff x="0" y="0"/>
          <a:chExt cx="0" cy="0"/>
        </a:xfrm>
      </p:grpSpPr>
      <p:sp>
        <p:nvSpPr>
          <p:cNvPr id="74" name="Google Shape;74;p18"/>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8"/>
          <p:cNvSpPr txBox="1"/>
          <p:nvPr>
            <p:ph idx="1" type="body"/>
          </p:nvPr>
        </p:nvSpPr>
        <p:spPr>
          <a:xfrm>
            <a:off x="691200" y="1393425"/>
            <a:ext cx="3767400" cy="3532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6" name="Google Shape;76;p18"/>
          <p:cNvSpPr txBox="1"/>
          <p:nvPr>
            <p:ph idx="2" type="body"/>
          </p:nvPr>
        </p:nvSpPr>
        <p:spPr>
          <a:xfrm>
            <a:off x="4685500" y="1393425"/>
            <a:ext cx="3767400" cy="3532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7" name="Google Shape;77;p18"/>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18"/>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18"/>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0" name="Shape 80"/>
        <p:cNvGrpSpPr/>
        <p:nvPr/>
      </p:nvGrpSpPr>
      <p:grpSpPr>
        <a:xfrm>
          <a:off x="0" y="0"/>
          <a:ext cx="0" cy="0"/>
          <a:chOff x="0" y="0"/>
          <a:chExt cx="0" cy="0"/>
        </a:xfrm>
      </p:grpSpPr>
      <p:sp>
        <p:nvSpPr>
          <p:cNvPr id="81" name="Google Shape;81;p19"/>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 name="Google Shape;82;p19"/>
          <p:cNvSpPr txBox="1"/>
          <p:nvPr>
            <p:ph idx="1" type="body"/>
          </p:nvPr>
        </p:nvSpPr>
        <p:spPr>
          <a:xfrm>
            <a:off x="691200"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3" name="Google Shape;83;p19"/>
          <p:cNvSpPr txBox="1"/>
          <p:nvPr>
            <p:ph idx="2" type="body"/>
          </p:nvPr>
        </p:nvSpPr>
        <p:spPr>
          <a:xfrm>
            <a:off x="3321088"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4" name="Google Shape;84;p19"/>
          <p:cNvSpPr txBox="1"/>
          <p:nvPr>
            <p:ph idx="3" type="body"/>
          </p:nvPr>
        </p:nvSpPr>
        <p:spPr>
          <a:xfrm>
            <a:off x="5950976"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5" name="Google Shape;85;p19"/>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19"/>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19"/>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8" name="Shape 88"/>
        <p:cNvGrpSpPr/>
        <p:nvPr/>
      </p:nvGrpSpPr>
      <p:grpSpPr>
        <a:xfrm>
          <a:off x="0" y="0"/>
          <a:ext cx="0" cy="0"/>
          <a:chOff x="0" y="0"/>
          <a:chExt cx="0" cy="0"/>
        </a:xfrm>
      </p:grpSpPr>
      <p:sp>
        <p:nvSpPr>
          <p:cNvPr id="89" name="Google Shape;89;p20"/>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0" name="Google Shape;90;p20"/>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20"/>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20"/>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1"/>
          <p:cNvSpPr txBox="1"/>
          <p:nvPr>
            <p:ph idx="1" type="body"/>
          </p:nvPr>
        </p:nvSpPr>
        <p:spPr>
          <a:xfrm>
            <a:off x="457200" y="4335075"/>
            <a:ext cx="8229600" cy="705300"/>
          </a:xfrm>
          <a:prstGeom prst="rect">
            <a:avLst/>
          </a:prstGeom>
        </p:spPr>
        <p:txBody>
          <a:bodyPr anchorCtr="0" anchor="ctr" bIns="91425" lIns="91425" spcFirstLastPara="1" rIns="91425" wrap="square" tIns="91425"/>
          <a:lstStyle>
            <a:lvl1pPr indent="-228600" lvl="0" marL="457200" algn="ctr">
              <a:spcBef>
                <a:spcPts val="360"/>
              </a:spcBef>
              <a:spcAft>
                <a:spcPts val="0"/>
              </a:spcAft>
              <a:buClr>
                <a:srgbClr val="738498"/>
              </a:buClr>
              <a:buSzPts val="1800"/>
              <a:buNone/>
              <a:defRPr sz="1800">
                <a:solidFill>
                  <a:srgbClr val="738498"/>
                </a:solidFill>
              </a:defRPr>
            </a:lvl1pPr>
          </a:lstStyle>
          <a:p/>
        </p:txBody>
      </p:sp>
      <p:sp>
        <p:nvSpPr>
          <p:cNvPr id="95" name="Google Shape;95;p21"/>
          <p:cNvSpPr/>
          <p:nvPr/>
        </p:nvSpPr>
        <p:spPr>
          <a:xfrm>
            <a:off x="3805198" y="4288942"/>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21"/>
          <p:cNvSpPr/>
          <p:nvPr/>
        </p:nvSpPr>
        <p:spPr>
          <a:xfrm>
            <a:off x="-4" y="5040225"/>
            <a:ext cx="9144000" cy="1032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21"/>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4ECDC4"/>
        </a:solidFill>
      </p:bgPr>
    </p:bg>
    <p:spTree>
      <p:nvGrpSpPr>
        <p:cNvPr id="98" name="Shape 98"/>
        <p:cNvGrpSpPr/>
        <p:nvPr/>
      </p:nvGrpSpPr>
      <p:grpSpPr>
        <a:xfrm>
          <a:off x="0" y="0"/>
          <a:ext cx="0" cy="0"/>
          <a:chOff x="0" y="0"/>
          <a:chExt cx="0" cy="0"/>
        </a:xfrm>
      </p:grpSpPr>
      <p:sp>
        <p:nvSpPr>
          <p:cNvPr id="99" name="Google Shape;99;p22"/>
          <p:cNvSpPr/>
          <p:nvPr/>
        </p:nvSpPr>
        <p:spPr>
          <a:xfrm>
            <a:off x="-4" y="5040225"/>
            <a:ext cx="9144000" cy="1032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22"/>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1_2">
  <p:cSld name="TITLE_AND_BODY_1_2">
    <p:spTree>
      <p:nvGrpSpPr>
        <p:cNvPr id="101" name="Shape 101"/>
        <p:cNvGrpSpPr/>
        <p:nvPr/>
      </p:nvGrpSpPr>
      <p:grpSpPr>
        <a:xfrm>
          <a:off x="0" y="0"/>
          <a:ext cx="0" cy="0"/>
          <a:chOff x="0" y="0"/>
          <a:chExt cx="0" cy="0"/>
        </a:xfrm>
      </p:grpSpPr>
      <p:sp>
        <p:nvSpPr>
          <p:cNvPr id="102" name="Google Shape;102;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Google Shape;103;p23"/>
          <p:cNvSpPr txBox="1"/>
          <p:nvPr>
            <p:ph type="title"/>
          </p:nvPr>
        </p:nvSpPr>
        <p:spPr>
          <a:xfrm>
            <a:off x="311700" y="445025"/>
            <a:ext cx="8520600" cy="6132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 name="Google Shape;104;p23"/>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5" name="Google Shape;105;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4"/>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8" name="Google Shape;108;p24"/>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109" name="Google Shape;109;p24"/>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110" name="Google Shape;110;p24"/>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1" name="Google Shape;111;p2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81000" lvl="0" marL="457200" rtl="0">
              <a:spcBef>
                <a:spcPts val="600"/>
              </a:spcBef>
              <a:spcAft>
                <a:spcPts val="0"/>
              </a:spcAft>
              <a:buClr>
                <a:schemeClr val="accent1"/>
              </a:buClr>
              <a:buSzPts val="2400"/>
              <a:buChar char="▣"/>
              <a:defRPr>
                <a:solidFill>
                  <a:schemeClr val="accent1"/>
                </a:solidFill>
              </a:defRPr>
            </a:lvl1pPr>
            <a:lvl2pPr indent="-355600" lvl="1" marL="914400" rtl="0">
              <a:spcBef>
                <a:spcPts val="0"/>
              </a:spcBef>
              <a:spcAft>
                <a:spcPts val="0"/>
              </a:spcAft>
              <a:buClr>
                <a:schemeClr val="accent1"/>
              </a:buClr>
              <a:buSzPts val="2000"/>
              <a:buChar char="□"/>
              <a:defRPr>
                <a:solidFill>
                  <a:schemeClr val="accent1"/>
                </a:solidFill>
              </a:defRPr>
            </a:lvl2pPr>
            <a:lvl3pPr indent="-355600" lvl="2" marL="1371600" rtl="0">
              <a:spcBef>
                <a:spcPts val="0"/>
              </a:spcBef>
              <a:spcAft>
                <a:spcPts val="0"/>
              </a:spcAft>
              <a:buClr>
                <a:schemeClr val="accent1"/>
              </a:buClr>
              <a:buSzPts val="2000"/>
              <a:buChar char="■"/>
              <a:defRPr>
                <a:solidFill>
                  <a:schemeClr val="accent1"/>
                </a:solidFill>
              </a:defRPr>
            </a:lvl3pPr>
            <a:lvl4pPr indent="-342900" lvl="3" marL="1828800" rtl="0">
              <a:spcBef>
                <a:spcPts val="0"/>
              </a:spcBef>
              <a:spcAft>
                <a:spcPts val="0"/>
              </a:spcAft>
              <a:buClr>
                <a:schemeClr val="accent1"/>
              </a:buClr>
              <a:buSzPts val="1800"/>
              <a:buChar char="●"/>
              <a:defRPr>
                <a:solidFill>
                  <a:schemeClr val="accent1"/>
                </a:solidFill>
              </a:defRPr>
            </a:lvl4pPr>
            <a:lvl5pPr indent="-342900" lvl="4" marL="2286000" rtl="0">
              <a:spcBef>
                <a:spcPts val="0"/>
              </a:spcBef>
              <a:spcAft>
                <a:spcPts val="0"/>
              </a:spcAft>
              <a:buClr>
                <a:schemeClr val="accent1"/>
              </a:buClr>
              <a:buSzPts val="1800"/>
              <a:buChar char="○"/>
              <a:defRPr>
                <a:solidFill>
                  <a:schemeClr val="accent1"/>
                </a:solidFill>
              </a:defRPr>
            </a:lvl5pPr>
            <a:lvl6pPr indent="-342900" lvl="5" marL="2743200" rtl="0">
              <a:spcBef>
                <a:spcPts val="0"/>
              </a:spcBef>
              <a:spcAft>
                <a:spcPts val="0"/>
              </a:spcAft>
              <a:buClr>
                <a:schemeClr val="accent1"/>
              </a:buClr>
              <a:buSzPts val="1800"/>
              <a:buChar char="■"/>
              <a:defRPr>
                <a:solidFill>
                  <a:schemeClr val="accent1"/>
                </a:solidFill>
              </a:defRPr>
            </a:lvl6pPr>
            <a:lvl7pPr indent="-342900" lvl="6" marL="3200400" rtl="0">
              <a:spcBef>
                <a:spcPts val="0"/>
              </a:spcBef>
              <a:spcAft>
                <a:spcPts val="0"/>
              </a:spcAft>
              <a:buClr>
                <a:schemeClr val="accent1"/>
              </a:buClr>
              <a:buSzPts val="1800"/>
              <a:buChar char="●"/>
              <a:defRPr>
                <a:solidFill>
                  <a:schemeClr val="accent1"/>
                </a:solidFill>
              </a:defRPr>
            </a:lvl7pPr>
            <a:lvl8pPr indent="-342900" lvl="7" marL="3657600" rtl="0">
              <a:spcBef>
                <a:spcPts val="0"/>
              </a:spcBef>
              <a:spcAft>
                <a:spcPts val="0"/>
              </a:spcAft>
              <a:buClr>
                <a:schemeClr val="accent1"/>
              </a:buClr>
              <a:buSzPts val="1800"/>
              <a:buChar char="○"/>
              <a:defRPr>
                <a:solidFill>
                  <a:schemeClr val="accent1"/>
                </a:solidFill>
              </a:defRPr>
            </a:lvl8pPr>
            <a:lvl9pPr indent="-342900" lvl="8" marL="4114800" rtl="0">
              <a:spcBef>
                <a:spcPts val="0"/>
              </a:spcBef>
              <a:spcAft>
                <a:spcPts val="0"/>
              </a:spcAft>
              <a:buClr>
                <a:schemeClr val="accent1"/>
              </a:buClr>
              <a:buSzPts val="1800"/>
              <a:buChar char="■"/>
              <a:defRPr>
                <a:solidFill>
                  <a:schemeClr val="accent1"/>
                </a:solidFill>
              </a:defRPr>
            </a:lvl9pPr>
          </a:lstStyle>
          <a:p/>
        </p:txBody>
      </p:sp>
      <p:sp>
        <p:nvSpPr>
          <p:cNvPr id="112" name="Google Shape;112;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1">
  <p:cSld name="TITLE_1_2">
    <p:bg>
      <p:bgPr>
        <a:solidFill>
          <a:srgbClr val="738498"/>
        </a:solidFill>
      </p:bgPr>
    </p:bg>
    <p:spTree>
      <p:nvGrpSpPr>
        <p:cNvPr id="113" name="Shape 113"/>
        <p:cNvGrpSpPr/>
        <p:nvPr/>
      </p:nvGrpSpPr>
      <p:grpSpPr>
        <a:xfrm>
          <a:off x="0" y="0"/>
          <a:ext cx="0" cy="0"/>
          <a:chOff x="0" y="0"/>
          <a:chExt cx="0" cy="0"/>
        </a:xfrm>
      </p:grpSpPr>
      <p:sp>
        <p:nvSpPr>
          <p:cNvPr id="114" name="Google Shape;114;p25"/>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25"/>
          <p:cNvSpPr txBox="1"/>
          <p:nvPr>
            <p:ph type="ctrTitle"/>
          </p:nvPr>
        </p:nvSpPr>
        <p:spPr>
          <a:xfrm>
            <a:off x="685800" y="2897794"/>
            <a:ext cx="4505400" cy="14328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16" name="Google Shape;116;p25"/>
          <p:cNvSpPr txBox="1"/>
          <p:nvPr>
            <p:ph idx="1" type="subTitle"/>
          </p:nvPr>
        </p:nvSpPr>
        <p:spPr>
          <a:xfrm>
            <a:off x="6101100" y="2863389"/>
            <a:ext cx="2446500" cy="1432800"/>
          </a:xfrm>
          <a:prstGeom prst="rect">
            <a:avLst/>
          </a:prstGeom>
        </p:spPr>
        <p:txBody>
          <a:bodyPr anchorCtr="0" anchor="b" bIns="91425" lIns="91425" spcFirstLastPara="1" rIns="91425" wrap="square" tIns="91425"/>
          <a:lstStyle>
            <a:lvl1pPr lvl="0" rtl="0">
              <a:spcBef>
                <a:spcPts val="0"/>
              </a:spcBef>
              <a:spcAft>
                <a:spcPts val="0"/>
              </a:spcAft>
              <a:buClr>
                <a:srgbClr val="738498"/>
              </a:buClr>
              <a:buSzPts val="2200"/>
              <a:buNone/>
              <a:defRPr sz="2200">
                <a:solidFill>
                  <a:srgbClr val="738498"/>
                </a:solidFill>
              </a:defRPr>
            </a:lvl1pPr>
            <a:lvl2pPr lvl="1" rtl="0">
              <a:spcBef>
                <a:spcPts val="0"/>
              </a:spcBef>
              <a:spcAft>
                <a:spcPts val="0"/>
              </a:spcAft>
              <a:buClr>
                <a:srgbClr val="738498"/>
              </a:buClr>
              <a:buSzPts val="2200"/>
              <a:buNone/>
              <a:defRPr sz="2200">
                <a:solidFill>
                  <a:srgbClr val="738498"/>
                </a:solidFill>
              </a:defRPr>
            </a:lvl2pPr>
            <a:lvl3pPr lvl="2" rtl="0">
              <a:spcBef>
                <a:spcPts val="0"/>
              </a:spcBef>
              <a:spcAft>
                <a:spcPts val="0"/>
              </a:spcAft>
              <a:buClr>
                <a:srgbClr val="738498"/>
              </a:buClr>
              <a:buSzPts val="2200"/>
              <a:buNone/>
              <a:defRPr sz="2200">
                <a:solidFill>
                  <a:srgbClr val="738498"/>
                </a:solidFill>
              </a:defRPr>
            </a:lvl3pPr>
            <a:lvl4pPr lvl="3" rtl="0">
              <a:spcBef>
                <a:spcPts val="0"/>
              </a:spcBef>
              <a:spcAft>
                <a:spcPts val="0"/>
              </a:spcAft>
              <a:buClr>
                <a:srgbClr val="738498"/>
              </a:buClr>
              <a:buSzPts val="2200"/>
              <a:buNone/>
              <a:defRPr sz="2200">
                <a:solidFill>
                  <a:srgbClr val="738498"/>
                </a:solidFill>
              </a:defRPr>
            </a:lvl4pPr>
            <a:lvl5pPr lvl="4" rtl="0">
              <a:spcBef>
                <a:spcPts val="0"/>
              </a:spcBef>
              <a:spcAft>
                <a:spcPts val="0"/>
              </a:spcAft>
              <a:buClr>
                <a:srgbClr val="738498"/>
              </a:buClr>
              <a:buSzPts val="2200"/>
              <a:buNone/>
              <a:defRPr sz="2200">
                <a:solidFill>
                  <a:srgbClr val="738498"/>
                </a:solidFill>
              </a:defRPr>
            </a:lvl5pPr>
            <a:lvl6pPr lvl="5" rtl="0">
              <a:spcBef>
                <a:spcPts val="0"/>
              </a:spcBef>
              <a:spcAft>
                <a:spcPts val="0"/>
              </a:spcAft>
              <a:buClr>
                <a:srgbClr val="738498"/>
              </a:buClr>
              <a:buSzPts val="2200"/>
              <a:buNone/>
              <a:defRPr sz="2200">
                <a:solidFill>
                  <a:srgbClr val="738498"/>
                </a:solidFill>
              </a:defRPr>
            </a:lvl6pPr>
            <a:lvl7pPr lvl="6" rtl="0">
              <a:spcBef>
                <a:spcPts val="0"/>
              </a:spcBef>
              <a:spcAft>
                <a:spcPts val="0"/>
              </a:spcAft>
              <a:buClr>
                <a:srgbClr val="738498"/>
              </a:buClr>
              <a:buSzPts val="2200"/>
              <a:buNone/>
              <a:defRPr sz="2200">
                <a:solidFill>
                  <a:srgbClr val="738498"/>
                </a:solidFill>
              </a:defRPr>
            </a:lvl7pPr>
            <a:lvl8pPr lvl="7" rtl="0">
              <a:spcBef>
                <a:spcPts val="0"/>
              </a:spcBef>
              <a:spcAft>
                <a:spcPts val="0"/>
              </a:spcAft>
              <a:buClr>
                <a:srgbClr val="738498"/>
              </a:buClr>
              <a:buSzPts val="2200"/>
              <a:buNone/>
              <a:defRPr sz="2200">
                <a:solidFill>
                  <a:srgbClr val="738498"/>
                </a:solidFill>
              </a:defRPr>
            </a:lvl8pPr>
            <a:lvl9pPr lvl="8" rtl="0">
              <a:spcBef>
                <a:spcPts val="0"/>
              </a:spcBef>
              <a:spcAft>
                <a:spcPts val="0"/>
              </a:spcAft>
              <a:buClr>
                <a:srgbClr val="738498"/>
              </a:buClr>
              <a:buSzPts val="2200"/>
              <a:buNone/>
              <a:defRPr sz="2200">
                <a:solidFill>
                  <a:srgbClr val="738498"/>
                </a:solidFill>
              </a:defRPr>
            </a:lvl9pPr>
          </a:lstStyle>
          <a:p/>
        </p:txBody>
      </p:sp>
      <p:sp>
        <p:nvSpPr>
          <p:cNvPr id="117" name="Google Shape;117;p25"/>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91200" y="475725"/>
            <a:ext cx="7761600" cy="4935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1pPr>
            <a:lvl2pPr lvl="1">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2pPr>
            <a:lvl3pPr lvl="2">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3pPr>
            <a:lvl4pPr lvl="3">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4pPr>
            <a:lvl5pPr lvl="4">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5pPr>
            <a:lvl6pPr lvl="5">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6pPr>
            <a:lvl7pPr lvl="6">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7pPr>
            <a:lvl8pPr lvl="7">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8pPr>
            <a:lvl9pPr lvl="8">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9pPr>
          </a:lstStyle>
          <a:p/>
        </p:txBody>
      </p:sp>
      <p:sp>
        <p:nvSpPr>
          <p:cNvPr id="52" name="Google Shape;52;p13"/>
          <p:cNvSpPr txBox="1"/>
          <p:nvPr>
            <p:ph idx="1" type="body"/>
          </p:nvPr>
        </p:nvSpPr>
        <p:spPr>
          <a:xfrm>
            <a:off x="691200" y="1358703"/>
            <a:ext cx="7761600" cy="33090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C7F464"/>
              </a:buClr>
              <a:buSzPts val="2400"/>
              <a:buFont typeface="Montserrat"/>
              <a:buChar char="▣"/>
              <a:defRPr sz="2400">
                <a:solidFill>
                  <a:srgbClr val="454F5B"/>
                </a:solidFill>
                <a:latin typeface="Montserrat"/>
                <a:ea typeface="Montserrat"/>
                <a:cs typeface="Montserrat"/>
                <a:sym typeface="Montserrat"/>
              </a:defRPr>
            </a:lvl1pPr>
            <a:lvl2pPr indent="-355600" lvl="1" marL="9144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2pPr>
            <a:lvl3pPr indent="-355600" lvl="2" marL="13716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3pPr>
            <a:lvl4pPr indent="-342900" lvl="3" marL="18288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4pPr>
            <a:lvl5pPr indent="-342900" lvl="4" marL="22860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5pPr>
            <a:lvl6pPr indent="-342900" lvl="5" marL="27432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6pPr>
            <a:lvl7pPr indent="-342900" lvl="6" marL="32004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7pPr>
            <a:lvl8pPr indent="-342900" lvl="7" marL="36576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8pPr>
            <a:lvl9pPr indent="-342900" lvl="8" marL="41148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9pPr>
          </a:lstStyle>
          <a:p/>
        </p:txBody>
      </p:sp>
      <p:sp>
        <p:nvSpPr>
          <p:cNvPr id="53" name="Google Shape;53;p13"/>
          <p:cNvSpPr txBox="1"/>
          <p:nvPr>
            <p:ph idx="12" type="sldNum"/>
          </p:nvPr>
        </p:nvSpPr>
        <p:spPr>
          <a:xfrm>
            <a:off x="8556775" y="4834633"/>
            <a:ext cx="548700" cy="309000"/>
          </a:xfrm>
          <a:prstGeom prst="rect">
            <a:avLst/>
          </a:prstGeom>
          <a:noFill/>
          <a:ln>
            <a:noFill/>
          </a:ln>
        </p:spPr>
        <p:txBody>
          <a:bodyPr anchorCtr="0" anchor="t" bIns="91425" lIns="91425" spcFirstLastPara="1" rIns="91425" wrap="square" tIns="91425">
            <a:noAutofit/>
          </a:bodyPr>
          <a:lstStyle>
            <a:lvl1pPr lvl="0" algn="r">
              <a:buNone/>
              <a:defRPr b="1" sz="1200">
                <a:solidFill>
                  <a:srgbClr val="4ECDC4"/>
                </a:solidFill>
                <a:latin typeface="Montserrat"/>
                <a:ea typeface="Montserrat"/>
                <a:cs typeface="Montserrat"/>
                <a:sym typeface="Montserrat"/>
              </a:defRPr>
            </a:lvl1pPr>
            <a:lvl2pPr lvl="1" algn="r">
              <a:buNone/>
              <a:defRPr b="1" sz="1200">
                <a:solidFill>
                  <a:srgbClr val="4ECDC4"/>
                </a:solidFill>
                <a:latin typeface="Montserrat"/>
                <a:ea typeface="Montserrat"/>
                <a:cs typeface="Montserrat"/>
                <a:sym typeface="Montserrat"/>
              </a:defRPr>
            </a:lvl2pPr>
            <a:lvl3pPr lvl="2" algn="r">
              <a:buNone/>
              <a:defRPr b="1" sz="1200">
                <a:solidFill>
                  <a:srgbClr val="4ECDC4"/>
                </a:solidFill>
                <a:latin typeface="Montserrat"/>
                <a:ea typeface="Montserrat"/>
                <a:cs typeface="Montserrat"/>
                <a:sym typeface="Montserrat"/>
              </a:defRPr>
            </a:lvl3pPr>
            <a:lvl4pPr lvl="3" algn="r">
              <a:buNone/>
              <a:defRPr b="1" sz="1200">
                <a:solidFill>
                  <a:srgbClr val="4ECDC4"/>
                </a:solidFill>
                <a:latin typeface="Montserrat"/>
                <a:ea typeface="Montserrat"/>
                <a:cs typeface="Montserrat"/>
                <a:sym typeface="Montserrat"/>
              </a:defRPr>
            </a:lvl4pPr>
            <a:lvl5pPr lvl="4" algn="r">
              <a:buNone/>
              <a:defRPr b="1" sz="1200">
                <a:solidFill>
                  <a:srgbClr val="4ECDC4"/>
                </a:solidFill>
                <a:latin typeface="Montserrat"/>
                <a:ea typeface="Montserrat"/>
                <a:cs typeface="Montserrat"/>
                <a:sym typeface="Montserrat"/>
              </a:defRPr>
            </a:lvl5pPr>
            <a:lvl6pPr lvl="5" algn="r">
              <a:buNone/>
              <a:defRPr b="1" sz="1200">
                <a:solidFill>
                  <a:srgbClr val="4ECDC4"/>
                </a:solidFill>
                <a:latin typeface="Montserrat"/>
                <a:ea typeface="Montserrat"/>
                <a:cs typeface="Montserrat"/>
                <a:sym typeface="Montserrat"/>
              </a:defRPr>
            </a:lvl6pPr>
            <a:lvl7pPr lvl="6" algn="r">
              <a:buNone/>
              <a:defRPr b="1" sz="1200">
                <a:solidFill>
                  <a:srgbClr val="4ECDC4"/>
                </a:solidFill>
                <a:latin typeface="Montserrat"/>
                <a:ea typeface="Montserrat"/>
                <a:cs typeface="Montserrat"/>
                <a:sym typeface="Montserrat"/>
              </a:defRPr>
            </a:lvl7pPr>
            <a:lvl8pPr lvl="7" algn="r">
              <a:buNone/>
              <a:defRPr b="1" sz="1200">
                <a:solidFill>
                  <a:srgbClr val="4ECDC4"/>
                </a:solidFill>
                <a:latin typeface="Montserrat"/>
                <a:ea typeface="Montserrat"/>
                <a:cs typeface="Montserrat"/>
                <a:sym typeface="Montserrat"/>
              </a:defRPr>
            </a:lvl8pPr>
            <a:lvl9pPr lvl="8" algn="r">
              <a:buNone/>
              <a:defRPr b="1" sz="1200">
                <a:solidFill>
                  <a:srgbClr val="4ECDC4"/>
                </a:solidFill>
                <a:latin typeface="Montserrat"/>
                <a:ea typeface="Montserrat"/>
                <a:cs typeface="Montserrat"/>
                <a:sym typeface="Montserrat"/>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6"/>
          <p:cNvSpPr txBox="1"/>
          <p:nvPr>
            <p:ph type="ctrTitle"/>
          </p:nvPr>
        </p:nvSpPr>
        <p:spPr>
          <a:xfrm>
            <a:off x="1665525" y="2220425"/>
            <a:ext cx="6792900" cy="1804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Spring Boot (2)</a:t>
            </a:r>
            <a:endParaRPr/>
          </a:p>
          <a:p>
            <a:pPr indent="0" lvl="0" marL="0">
              <a:spcBef>
                <a:spcPts val="0"/>
              </a:spcBef>
              <a:spcAft>
                <a:spcPts val="0"/>
              </a:spcAft>
              <a:buNone/>
            </a:pPr>
            <a:r>
              <a:rPr lang="es"/>
              <a:t>Principales Starters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El starter JPA</a:t>
            </a:r>
            <a:endParaRPr/>
          </a:p>
        </p:txBody>
      </p:sp>
      <p:sp>
        <p:nvSpPr>
          <p:cNvPr id="201" name="Google Shape;201;p35"/>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Debemos fijarnos que </a:t>
            </a:r>
            <a:r>
              <a:rPr b="1" i="1" lang="es" sz="1800"/>
              <a:t>out-of-the-box</a:t>
            </a:r>
            <a:r>
              <a:rPr lang="es" sz="1800"/>
              <a:t> tenemos soporte automático para al menos las siguientes bases de datos: </a:t>
            </a:r>
            <a:r>
              <a:rPr i="1" lang="es" sz="1800"/>
              <a:t>H2, Derby y Hsqldb</a:t>
            </a:r>
            <a:r>
              <a:rPr lang="es" sz="1800"/>
              <a:t>. En nuestro ejemplo, usaremos H2.</a:t>
            </a:r>
            <a:endParaRPr sz="1800"/>
          </a:p>
          <a:p>
            <a:pPr indent="-342900" lvl="0" marL="457200" rtl="0">
              <a:spcBef>
                <a:spcPts val="1000"/>
              </a:spcBef>
              <a:spcAft>
                <a:spcPts val="0"/>
              </a:spcAft>
              <a:buSzPts val="1800"/>
              <a:buChar char="▣"/>
            </a:pPr>
            <a:r>
              <a:rPr lang="es" sz="1800"/>
              <a:t>No dedicamos tiempo a especificar el proveedor de la base de datos, la conexión URL y las credenciales. </a:t>
            </a:r>
            <a:r>
              <a:rPr b="1" i="1" lang="es" sz="1800"/>
              <a:t>No es necesaria ninguna configuración adicional</a:t>
            </a:r>
            <a:r>
              <a:rPr lang="es" sz="1800"/>
              <a:t> ya que nos beneficiamos de los valores predeterminados pero, por supuesto, todos estos detalles se pueden configurar si es necesario.</a:t>
            </a:r>
            <a:endParaRPr sz="1800"/>
          </a:p>
          <a:p>
            <a:pPr indent="0" lvl="0" marL="457200" rtl="0">
              <a:spcBef>
                <a:spcPts val="1000"/>
              </a:spcBef>
              <a:spcAft>
                <a:spcPts val="10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El starter mail</a:t>
            </a:r>
            <a:endParaRPr/>
          </a:p>
        </p:txBody>
      </p:sp>
      <p:sp>
        <p:nvSpPr>
          <p:cNvPr id="207" name="Google Shape;207;p36"/>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Una tarea muy común en el desarrollo empresarial es enviar correos electrónicos, y tratar directamente con Java Mail API generalmente puede ser difícil.</a:t>
            </a:r>
            <a:endParaRPr sz="1800"/>
          </a:p>
          <a:p>
            <a:pPr indent="-342900" lvl="0" marL="457200" rtl="0">
              <a:spcBef>
                <a:spcPts val="1000"/>
              </a:spcBef>
              <a:spcAft>
                <a:spcPts val="0"/>
              </a:spcAft>
              <a:buSzPts val="1800"/>
              <a:buChar char="▣"/>
            </a:pPr>
            <a:r>
              <a:rPr lang="es" sz="1800"/>
              <a:t>Spring Boot starter oculta esta complejidad: las dependencias de correo se pueden especificar de la siguiente manera:</a:t>
            </a:r>
            <a:endParaRPr sz="1800"/>
          </a:p>
          <a:p>
            <a:pPr indent="0" lvl="0" marL="457200" rtl="0">
              <a:spcBef>
                <a:spcPts val="1000"/>
              </a:spcBef>
              <a:spcAft>
                <a:spcPts val="0"/>
              </a:spcAft>
              <a:buNone/>
            </a:pPr>
            <a:r>
              <a:t/>
            </a:r>
            <a:endParaRPr sz="1800"/>
          </a:p>
          <a:p>
            <a:pPr indent="0" lvl="0" marL="457200" rtl="0">
              <a:spcBef>
                <a:spcPts val="1000"/>
              </a:spcBef>
              <a:spcAft>
                <a:spcPts val="1000"/>
              </a:spcAft>
              <a:buNone/>
            </a:pPr>
            <a:r>
              <a:t/>
            </a:r>
            <a:endParaRPr sz="1800"/>
          </a:p>
        </p:txBody>
      </p:sp>
      <p:pic>
        <p:nvPicPr>
          <p:cNvPr id="208" name="Google Shape;208;p36"/>
          <p:cNvPicPr preferRelativeResize="0"/>
          <p:nvPr/>
        </p:nvPicPr>
        <p:blipFill>
          <a:blip r:embed="rId3">
            <a:alphaModFix/>
          </a:blip>
          <a:stretch>
            <a:fillRect/>
          </a:stretch>
        </p:blipFill>
        <p:spPr>
          <a:xfrm>
            <a:off x="2128825" y="3316250"/>
            <a:ext cx="4886325" cy="87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El starter mail</a:t>
            </a:r>
            <a:endParaRPr/>
          </a:p>
        </p:txBody>
      </p:sp>
      <p:sp>
        <p:nvSpPr>
          <p:cNvPr id="214" name="Google Shape;214;p37"/>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Para las pruebas, necesitamos un servidor SMTP simple. En este ejemplo, usaremos </a:t>
            </a:r>
            <a:r>
              <a:rPr b="1" i="1" lang="es" sz="1800"/>
              <a:t>Wiser</a:t>
            </a:r>
            <a:r>
              <a:rPr lang="es" sz="1800"/>
              <a:t>. Así es como podemos incluirlo en nuestro POM:</a:t>
            </a:r>
            <a:endParaRPr sz="1800"/>
          </a:p>
          <a:p>
            <a:pPr indent="0" lvl="0" marL="457200" rtl="0">
              <a:spcBef>
                <a:spcPts val="1000"/>
              </a:spcBef>
              <a:spcAft>
                <a:spcPts val="0"/>
              </a:spcAft>
              <a:buNone/>
            </a:pPr>
            <a:r>
              <a:t/>
            </a:r>
            <a:endParaRPr sz="1800"/>
          </a:p>
          <a:p>
            <a:pPr indent="0" lvl="0" marL="457200" rtl="0">
              <a:spcBef>
                <a:spcPts val="1000"/>
              </a:spcBef>
              <a:spcAft>
                <a:spcPts val="1000"/>
              </a:spcAft>
              <a:buNone/>
            </a:pPr>
            <a:r>
              <a:t/>
            </a:r>
            <a:endParaRPr sz="1800"/>
          </a:p>
        </p:txBody>
      </p:sp>
      <p:pic>
        <p:nvPicPr>
          <p:cNvPr id="215" name="Google Shape;215;p37"/>
          <p:cNvPicPr preferRelativeResize="0"/>
          <p:nvPr/>
        </p:nvPicPr>
        <p:blipFill>
          <a:blip r:embed="rId3">
            <a:alphaModFix/>
          </a:blip>
          <a:stretch>
            <a:fillRect/>
          </a:stretch>
        </p:blipFill>
        <p:spPr>
          <a:xfrm>
            <a:off x="2695575" y="2696038"/>
            <a:ext cx="3752850" cy="130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Actualizar la versión de los starters</a:t>
            </a:r>
            <a:endParaRPr/>
          </a:p>
        </p:txBody>
      </p:sp>
      <p:sp>
        <p:nvSpPr>
          <p:cNvPr id="221" name="Google Shape;221;p38"/>
          <p:cNvSpPr txBox="1"/>
          <p:nvPr>
            <p:ph idx="1" type="body"/>
          </p:nvPr>
        </p:nvSpPr>
        <p:spPr>
          <a:xfrm>
            <a:off x="691200" y="1358700"/>
            <a:ext cx="7720200" cy="34278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No se necesita especificar el número de versión de un artefacto. Spring Boot la averiguará: todo lo que se necesita especificar es la versión del artefacto padre:</a:t>
            </a:r>
            <a:endParaRPr sz="1800"/>
          </a:p>
          <a:p>
            <a:pPr indent="-342900" lvl="1" marL="914400" rtl="0">
              <a:spcBef>
                <a:spcPts val="1000"/>
              </a:spcBef>
              <a:spcAft>
                <a:spcPts val="0"/>
              </a:spcAft>
              <a:buSzPts val="1800"/>
              <a:buChar char="□"/>
            </a:pPr>
            <a:r>
              <a:rPr b="1" i="1" lang="es" sz="1800"/>
              <a:t>spring-boot-starter-parent</a:t>
            </a:r>
            <a:endParaRPr sz="1800"/>
          </a:p>
          <a:p>
            <a:pPr indent="-342900" lvl="0" marL="457200" rtl="0">
              <a:spcBef>
                <a:spcPts val="1000"/>
              </a:spcBef>
              <a:spcAft>
                <a:spcPts val="1000"/>
              </a:spcAft>
              <a:buSzPts val="1800"/>
              <a:buChar char="▣"/>
            </a:pPr>
            <a:r>
              <a:rPr lang="es" sz="1800"/>
              <a:t>Si se desea actualizar las dependencias, simplemente se debe actualizar la versión de este artefacto.</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39"/>
          <p:cNvSpPr txBox="1"/>
          <p:nvPr>
            <p:ph idx="4294967295" type="body"/>
          </p:nvPr>
        </p:nvSpPr>
        <p:spPr>
          <a:xfrm>
            <a:off x="3470975" y="1857750"/>
            <a:ext cx="4716600" cy="14280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800">
                <a:solidFill>
                  <a:srgbClr val="738498"/>
                </a:solidFill>
              </a:rPr>
              <a:t>Busca información sobre las dependencias transitivas que componen el starter </a:t>
            </a:r>
            <a:r>
              <a:rPr i="1" lang="es" sz="1800">
                <a:solidFill>
                  <a:srgbClr val="4ECDC4"/>
                </a:solidFill>
              </a:rPr>
              <a:t>spring-boot-starter-data-jpa</a:t>
            </a:r>
            <a:endParaRPr i="1" sz="1800">
              <a:solidFill>
                <a:srgbClr val="4ECDC4"/>
              </a:solidFill>
            </a:endParaRPr>
          </a:p>
        </p:txBody>
      </p:sp>
      <p:sp>
        <p:nvSpPr>
          <p:cNvPr id="228" name="Google Shape;228;p39"/>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29" name="Google Shape;229;p39"/>
          <p:cNvPicPr preferRelativeResize="0"/>
          <p:nvPr/>
        </p:nvPicPr>
        <p:blipFill>
          <a:blip r:embed="rId3">
            <a:alphaModFix/>
          </a:blip>
          <a:stretch>
            <a:fillRect/>
          </a:stretch>
        </p:blipFill>
        <p:spPr>
          <a:xfrm>
            <a:off x="2370234" y="2167225"/>
            <a:ext cx="809025" cy="80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p:nvPr/>
        </p:nvSpPr>
        <p:spPr>
          <a:xfrm>
            <a:off x="0" y="0"/>
            <a:ext cx="9144000" cy="19650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Google Shape;235;p40"/>
          <p:cNvSpPr txBox="1"/>
          <p:nvPr>
            <p:ph idx="4294967295" type="ctrTitle"/>
          </p:nvPr>
        </p:nvSpPr>
        <p:spPr>
          <a:xfrm>
            <a:off x="582500" y="1279825"/>
            <a:ext cx="84099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sz="12000">
                <a:solidFill>
                  <a:srgbClr val="4ECDC4"/>
                </a:solidFill>
              </a:rPr>
              <a:t>Ref</a:t>
            </a:r>
            <a:endParaRPr sz="12000">
              <a:solidFill>
                <a:srgbClr val="4ECDC4"/>
              </a:solidFill>
            </a:endParaRPr>
          </a:p>
        </p:txBody>
      </p:sp>
      <p:sp>
        <p:nvSpPr>
          <p:cNvPr id="236" name="Google Shape;236;p40"/>
          <p:cNvSpPr txBox="1"/>
          <p:nvPr>
            <p:ph idx="4294967295" type="subTitle"/>
          </p:nvPr>
        </p:nvSpPr>
        <p:spPr>
          <a:xfrm>
            <a:off x="701974" y="2188406"/>
            <a:ext cx="5391000" cy="626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s" sz="4000"/>
              <a:t>Principales starters</a:t>
            </a:r>
            <a:endParaRPr b="1" sz="4000"/>
          </a:p>
        </p:txBody>
      </p:sp>
      <p:sp>
        <p:nvSpPr>
          <p:cNvPr id="237" name="Google Shape;237;p40"/>
          <p:cNvSpPr txBox="1"/>
          <p:nvPr>
            <p:ph idx="4294967295" type="body"/>
          </p:nvPr>
        </p:nvSpPr>
        <p:spPr>
          <a:xfrm>
            <a:off x="701975" y="3448988"/>
            <a:ext cx="6665100" cy="141975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s" sz="1000"/>
              <a:t>Spring Boot In Action (Craig Walls)</a:t>
            </a:r>
            <a:endParaRPr sz="1000"/>
          </a:p>
          <a:p>
            <a:pPr indent="-292100" lvl="0" marL="457200" rtl="0">
              <a:spcBef>
                <a:spcPts val="1000"/>
              </a:spcBef>
              <a:spcAft>
                <a:spcPts val="0"/>
              </a:spcAft>
              <a:buSzPts val="1000"/>
              <a:buChar char="▣"/>
            </a:pPr>
            <a:r>
              <a:rPr lang="es" sz="1000"/>
              <a:t>Spring In Action Fourth Edition (Craig Walls)</a:t>
            </a:r>
            <a:endParaRPr sz="1000"/>
          </a:p>
          <a:p>
            <a:pPr indent="-292100" lvl="0" marL="457200" rtl="0">
              <a:spcBef>
                <a:spcPts val="1000"/>
              </a:spcBef>
              <a:spcAft>
                <a:spcPts val="0"/>
              </a:spcAft>
              <a:buSzPts val="1000"/>
              <a:buChar char="▣"/>
            </a:pPr>
            <a:r>
              <a:rPr lang="es" sz="1000"/>
              <a:t>Spring In Action Fifth Edition (Craig Walls)</a:t>
            </a:r>
            <a:endParaRPr sz="1000"/>
          </a:p>
          <a:p>
            <a:pPr indent="-292100" lvl="0" marL="457200" rtl="0">
              <a:spcBef>
                <a:spcPts val="1000"/>
              </a:spcBef>
              <a:spcAft>
                <a:spcPts val="1000"/>
              </a:spcAft>
              <a:buSzPts val="1000"/>
              <a:buChar char="▣"/>
            </a:pPr>
            <a:r>
              <a:rPr lang="es" sz="1000"/>
              <a:t>http://www.baeldung.com/spring-boot-starters</a:t>
            </a:r>
            <a:endParaRPr sz="2000"/>
          </a:p>
        </p:txBody>
      </p:sp>
      <p:sp>
        <p:nvSpPr>
          <p:cNvPr id="238" name="Google Shape;238;p40"/>
          <p:cNvSpPr/>
          <p:nvPr/>
        </p:nvSpPr>
        <p:spPr>
          <a:xfrm>
            <a:off x="813273" y="3075198"/>
            <a:ext cx="1533600" cy="103275"/>
          </a:xfrm>
          <a:prstGeom prst="rect">
            <a:avLst/>
          </a:prstGeom>
          <a:solidFill>
            <a:srgbClr val="454F5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54F5B"/>
              </a:solidFill>
            </a:endParaRPr>
          </a:p>
        </p:txBody>
      </p:sp>
      <p:sp>
        <p:nvSpPr>
          <p:cNvPr id="239" name="Google Shape;239;p40"/>
          <p:cNvSpPr txBox="1"/>
          <p:nvPr>
            <p:ph idx="12" type="sldNum"/>
          </p:nvPr>
        </p:nvSpPr>
        <p:spPr>
          <a:xfrm>
            <a:off x="4297650" y="4777483"/>
            <a:ext cx="548700" cy="30892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7"/>
          <p:cNvSpPr txBox="1"/>
          <p:nvPr>
            <p:ph type="ctrTitle"/>
          </p:nvPr>
        </p:nvSpPr>
        <p:spPr>
          <a:xfrm>
            <a:off x="4155750" y="3518244"/>
            <a:ext cx="4505400" cy="143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sz="6000">
                <a:solidFill>
                  <a:srgbClr val="4ECDC4"/>
                </a:solidFill>
              </a:rPr>
              <a:t>Índice</a:t>
            </a:r>
            <a:endParaRPr sz="6000">
              <a:solidFill>
                <a:srgbClr val="4ECDC4"/>
              </a:solidFill>
            </a:endParaRPr>
          </a:p>
        </p:txBody>
      </p:sp>
      <p:sp>
        <p:nvSpPr>
          <p:cNvPr id="128" name="Google Shape;128;p27"/>
          <p:cNvSpPr txBox="1"/>
          <p:nvPr>
            <p:ph idx="1" type="subTitle"/>
          </p:nvPr>
        </p:nvSpPr>
        <p:spPr>
          <a:xfrm>
            <a:off x="671800" y="552850"/>
            <a:ext cx="4317900" cy="4205700"/>
          </a:xfrm>
          <a:prstGeom prst="rect">
            <a:avLst/>
          </a:prstGeom>
        </p:spPr>
        <p:txBody>
          <a:bodyPr anchorCtr="0" anchor="b" bIns="91425" lIns="91425" spcFirstLastPara="1" rIns="91425" wrap="square" tIns="91425">
            <a:noAutofit/>
          </a:bodyPr>
          <a:lstStyle/>
          <a:p>
            <a:pPr indent="-317500" lvl="0" marL="457200" rtl="0">
              <a:spcBef>
                <a:spcPts val="0"/>
              </a:spcBef>
              <a:spcAft>
                <a:spcPts val="0"/>
              </a:spcAft>
              <a:buClr>
                <a:schemeClr val="lt1"/>
              </a:buClr>
              <a:buSzPts val="1400"/>
              <a:buChar char="●"/>
            </a:pPr>
            <a:r>
              <a:rPr b="1" lang="es" sz="1400">
                <a:solidFill>
                  <a:schemeClr val="lt1"/>
                </a:solidFill>
              </a:rPr>
              <a:t>¿Qué es un starter?</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Beneficios</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El starter web</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El starter test</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El starter JPA</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El starter mail</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Actualizar la versión de los starters</a:t>
            </a:r>
            <a:endParaRPr b="1" sz="1400">
              <a:solidFill>
                <a:schemeClr val="lt1"/>
              </a:solidFill>
            </a:endParaRPr>
          </a:p>
          <a:p>
            <a:pPr indent="-317500" lvl="0" marL="457200" rtl="0">
              <a:spcBef>
                <a:spcPts val="1000"/>
              </a:spcBef>
              <a:spcAft>
                <a:spcPts val="1000"/>
              </a:spcAft>
              <a:buClr>
                <a:schemeClr val="lt1"/>
              </a:buClr>
              <a:buSzPts val="1400"/>
              <a:buChar char="●"/>
            </a:pPr>
            <a:r>
              <a:rPr b="1" lang="es" sz="1400">
                <a:solidFill>
                  <a:schemeClr val="lt1"/>
                </a:solidFill>
              </a:rPr>
              <a:t>Otros starters interesantes</a:t>
            </a:r>
            <a:endParaRPr b="1" sz="1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¿Qué es un starter?</a:t>
            </a:r>
            <a:endParaRPr/>
          </a:p>
        </p:txBody>
      </p:sp>
      <p:sp>
        <p:nvSpPr>
          <p:cNvPr id="134" name="Google Shape;134;p28"/>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La </a:t>
            </a:r>
            <a:r>
              <a:rPr b="1" i="1" lang="es" sz="1800"/>
              <a:t>gestión de dependencias</a:t>
            </a:r>
            <a:r>
              <a:rPr lang="es" sz="1800"/>
              <a:t> es un </a:t>
            </a:r>
            <a:r>
              <a:rPr i="1" lang="es" sz="1800"/>
              <a:t>aspecto crítico</a:t>
            </a:r>
            <a:r>
              <a:rPr lang="es" sz="1800"/>
              <a:t> de cualquier proyecto complejo. Y hacer esto manualmente es menos que ideal. Los </a:t>
            </a:r>
            <a:r>
              <a:rPr b="1" i="1" lang="es" sz="1800"/>
              <a:t>starters</a:t>
            </a:r>
            <a:r>
              <a:rPr lang="es" sz="1800"/>
              <a:t> de Spring Boot se crearon para abordar exactamente este problema. </a:t>
            </a:r>
            <a:endParaRPr sz="1800"/>
          </a:p>
          <a:p>
            <a:pPr indent="-342900" lvl="0" marL="457200" rtl="0">
              <a:spcBef>
                <a:spcPts val="1000"/>
              </a:spcBef>
              <a:spcAft>
                <a:spcPts val="0"/>
              </a:spcAft>
              <a:buSzPts val="1800"/>
              <a:buChar char="▣"/>
            </a:pPr>
            <a:r>
              <a:rPr lang="es" sz="1800"/>
              <a:t>Un</a:t>
            </a:r>
            <a:r>
              <a:rPr lang="es" sz="1800"/>
              <a:t> </a:t>
            </a:r>
            <a:r>
              <a:rPr b="1" i="1" lang="es" sz="1800"/>
              <a:t>starter</a:t>
            </a:r>
            <a:r>
              <a:rPr lang="es" sz="1800"/>
              <a:t> es un </a:t>
            </a:r>
            <a:r>
              <a:rPr i="1" lang="es" sz="1800"/>
              <a:t>conjunto de descripciones de dependencia</a:t>
            </a:r>
            <a:r>
              <a:rPr lang="es" sz="1800"/>
              <a:t> que pueden ser incluidos en el </a:t>
            </a:r>
            <a:r>
              <a:rPr b="1" i="1" lang="es" sz="1800"/>
              <a:t>POM</a:t>
            </a:r>
            <a:r>
              <a:rPr lang="es" sz="1800"/>
              <a:t> de la aplicación. </a:t>
            </a:r>
            <a:endParaRPr sz="1800"/>
          </a:p>
          <a:p>
            <a:pPr indent="-342900" lvl="0" marL="457200" rtl="0">
              <a:spcBef>
                <a:spcPts val="1000"/>
              </a:spcBef>
              <a:spcAft>
                <a:spcPts val="0"/>
              </a:spcAft>
              <a:buSzPts val="1800"/>
              <a:buChar char="▣"/>
            </a:pPr>
            <a:r>
              <a:rPr lang="es" sz="1800"/>
              <a:t>Cada </a:t>
            </a:r>
            <a:r>
              <a:rPr b="1" i="1" lang="es" sz="1800"/>
              <a:t>sarter</a:t>
            </a:r>
            <a:r>
              <a:rPr lang="es" sz="1800"/>
              <a:t> provee un </a:t>
            </a:r>
            <a:r>
              <a:rPr b="1" i="1" lang="es" sz="1800"/>
              <a:t>paquete único</a:t>
            </a:r>
            <a:r>
              <a:rPr lang="es" sz="1800"/>
              <a:t> con toda la tecnología Spring relacionada que se necesita. </a:t>
            </a:r>
            <a:endParaRPr sz="1800"/>
          </a:p>
          <a:p>
            <a:pPr indent="0" lvl="0" marL="0">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¿Qué es un starter?</a:t>
            </a:r>
            <a:endParaRPr/>
          </a:p>
        </p:txBody>
      </p:sp>
      <p:sp>
        <p:nvSpPr>
          <p:cNvPr id="140" name="Google Shape;140;p29"/>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L</a:t>
            </a:r>
            <a:r>
              <a:rPr lang="es" sz="1800"/>
              <a:t>os </a:t>
            </a:r>
            <a:r>
              <a:rPr b="1" i="1" lang="es" sz="1800"/>
              <a:t>starters</a:t>
            </a:r>
            <a:r>
              <a:rPr lang="es" sz="1800"/>
              <a:t> contienen las </a:t>
            </a:r>
            <a:r>
              <a:rPr b="1" i="1" lang="es" sz="1800"/>
              <a:t>dependencias transitivas</a:t>
            </a:r>
            <a:r>
              <a:rPr lang="es" sz="1800"/>
              <a:t> que se necesitan para poner en marcha un proyecto rápidamente.</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a:p>
            <a:pPr indent="-342900" lvl="0" marL="457200" rtl="0">
              <a:spcBef>
                <a:spcPts val="1000"/>
              </a:spcBef>
              <a:spcAft>
                <a:spcPts val="1000"/>
              </a:spcAft>
              <a:buSzPts val="1800"/>
              <a:buChar char="▣"/>
            </a:pPr>
            <a:r>
              <a:rPr lang="es" sz="1800"/>
              <a:t>Existen más de 30 </a:t>
            </a:r>
            <a:r>
              <a:rPr b="1" i="1" lang="es" sz="1800"/>
              <a:t>starters</a:t>
            </a:r>
            <a:r>
              <a:rPr lang="es" sz="1800"/>
              <a:t> de arranque disponibles.</a:t>
            </a:r>
            <a:endParaRPr sz="1800"/>
          </a:p>
        </p:txBody>
      </p:sp>
      <p:sp>
        <p:nvSpPr>
          <p:cNvPr id="141" name="Google Shape;141;p29"/>
          <p:cNvSpPr/>
          <p:nvPr/>
        </p:nvSpPr>
        <p:spPr>
          <a:xfrm>
            <a:off x="3296050" y="2275900"/>
            <a:ext cx="2381700" cy="265800"/>
          </a:xfrm>
          <a:prstGeom prst="rect">
            <a:avLst/>
          </a:prstGeom>
          <a:solidFill>
            <a:srgbClr val="4ECDC4"/>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
                <a:solidFill>
                  <a:schemeClr val="lt1"/>
                </a:solidFill>
              </a:rPr>
              <a:t>spring-boot-starter-web</a:t>
            </a:r>
            <a:endParaRPr>
              <a:solidFill>
                <a:schemeClr val="lt1"/>
              </a:solidFill>
            </a:endParaRPr>
          </a:p>
        </p:txBody>
      </p:sp>
      <p:sp>
        <p:nvSpPr>
          <p:cNvPr id="142" name="Google Shape;142;p29"/>
          <p:cNvSpPr/>
          <p:nvPr/>
        </p:nvSpPr>
        <p:spPr>
          <a:xfrm>
            <a:off x="1245575" y="2771200"/>
            <a:ext cx="1672500" cy="265800"/>
          </a:xfrm>
          <a:prstGeom prst="rect">
            <a:avLst/>
          </a:prstGeom>
          <a:solidFill>
            <a:srgbClr val="4ECD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spring-boot-starter</a:t>
            </a:r>
            <a:endParaRPr>
              <a:solidFill>
                <a:schemeClr val="lt1"/>
              </a:solidFill>
            </a:endParaRPr>
          </a:p>
        </p:txBody>
      </p:sp>
      <p:sp>
        <p:nvSpPr>
          <p:cNvPr id="143" name="Google Shape;143;p29"/>
          <p:cNvSpPr/>
          <p:nvPr/>
        </p:nvSpPr>
        <p:spPr>
          <a:xfrm>
            <a:off x="3098475" y="2771200"/>
            <a:ext cx="1331100" cy="265800"/>
          </a:xfrm>
          <a:prstGeom prst="rect">
            <a:avLst/>
          </a:prstGeom>
          <a:solidFill>
            <a:srgbClr val="4ECD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spring-web</a:t>
            </a:r>
            <a:endParaRPr>
              <a:solidFill>
                <a:schemeClr val="lt1"/>
              </a:solidFill>
            </a:endParaRPr>
          </a:p>
        </p:txBody>
      </p:sp>
      <p:sp>
        <p:nvSpPr>
          <p:cNvPr id="144" name="Google Shape;144;p29"/>
          <p:cNvSpPr/>
          <p:nvPr/>
        </p:nvSpPr>
        <p:spPr>
          <a:xfrm>
            <a:off x="4572000" y="2771200"/>
            <a:ext cx="1443300" cy="265800"/>
          </a:xfrm>
          <a:prstGeom prst="rect">
            <a:avLst/>
          </a:prstGeom>
          <a:solidFill>
            <a:srgbClr val="4ECD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spring-webmvc</a:t>
            </a:r>
            <a:endParaRPr>
              <a:solidFill>
                <a:schemeClr val="lt1"/>
              </a:solidFill>
            </a:endParaRPr>
          </a:p>
        </p:txBody>
      </p:sp>
      <p:sp>
        <p:nvSpPr>
          <p:cNvPr id="145" name="Google Shape;145;p29"/>
          <p:cNvSpPr/>
          <p:nvPr/>
        </p:nvSpPr>
        <p:spPr>
          <a:xfrm>
            <a:off x="6088150" y="2771200"/>
            <a:ext cx="2302500" cy="265800"/>
          </a:xfrm>
          <a:prstGeom prst="rect">
            <a:avLst/>
          </a:prstGeom>
          <a:solidFill>
            <a:srgbClr val="4ECD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spring-boot-starter-tomcat</a:t>
            </a:r>
            <a:endParaRPr>
              <a:solidFill>
                <a:schemeClr val="lt1"/>
              </a:solidFill>
            </a:endParaRPr>
          </a:p>
        </p:txBody>
      </p:sp>
      <p:sp>
        <p:nvSpPr>
          <p:cNvPr id="146" name="Google Shape;146;p29"/>
          <p:cNvSpPr/>
          <p:nvPr/>
        </p:nvSpPr>
        <p:spPr>
          <a:xfrm>
            <a:off x="558225" y="3266500"/>
            <a:ext cx="1086300" cy="265800"/>
          </a:xfrm>
          <a:prstGeom prst="rect">
            <a:avLst/>
          </a:prstGeom>
          <a:solidFill>
            <a:srgbClr val="4ECD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spring-boot</a:t>
            </a:r>
            <a:endParaRPr>
              <a:solidFill>
                <a:schemeClr val="lt1"/>
              </a:solidFill>
            </a:endParaRPr>
          </a:p>
        </p:txBody>
      </p:sp>
      <p:sp>
        <p:nvSpPr>
          <p:cNvPr id="147" name="Google Shape;147;p29"/>
          <p:cNvSpPr/>
          <p:nvPr/>
        </p:nvSpPr>
        <p:spPr>
          <a:xfrm>
            <a:off x="1819400" y="3266500"/>
            <a:ext cx="2218500" cy="265800"/>
          </a:xfrm>
          <a:prstGeom prst="rect">
            <a:avLst/>
          </a:prstGeom>
          <a:solidFill>
            <a:srgbClr val="4ECD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spring-boot-autoconfigure</a:t>
            </a:r>
            <a:endParaRPr>
              <a:solidFill>
                <a:schemeClr val="lt1"/>
              </a:solidFill>
            </a:endParaRPr>
          </a:p>
        </p:txBody>
      </p:sp>
      <p:sp>
        <p:nvSpPr>
          <p:cNvPr id="148" name="Google Shape;148;p29"/>
          <p:cNvSpPr/>
          <p:nvPr/>
        </p:nvSpPr>
        <p:spPr>
          <a:xfrm>
            <a:off x="3137700" y="3658275"/>
            <a:ext cx="2302500" cy="265800"/>
          </a:xfrm>
          <a:prstGeom prst="rect">
            <a:avLst/>
          </a:prstGeom>
          <a:solidFill>
            <a:srgbClr val="4ECD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spring-boot-starter-logging</a:t>
            </a:r>
            <a:endParaRPr>
              <a:solidFill>
                <a:schemeClr val="lt1"/>
              </a:solidFill>
            </a:endParaRPr>
          </a:p>
        </p:txBody>
      </p:sp>
      <p:sp>
        <p:nvSpPr>
          <p:cNvPr id="149" name="Google Shape;149;p29"/>
          <p:cNvSpPr/>
          <p:nvPr/>
        </p:nvSpPr>
        <p:spPr>
          <a:xfrm>
            <a:off x="4590625" y="3280500"/>
            <a:ext cx="1755000" cy="265800"/>
          </a:xfrm>
          <a:prstGeom prst="rect">
            <a:avLst/>
          </a:prstGeom>
          <a:solidFill>
            <a:srgbClr val="4ECD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tomcat-embed-core</a:t>
            </a:r>
            <a:endParaRPr>
              <a:solidFill>
                <a:schemeClr val="lt1"/>
              </a:solidFill>
            </a:endParaRPr>
          </a:p>
        </p:txBody>
      </p:sp>
      <p:sp>
        <p:nvSpPr>
          <p:cNvPr id="150" name="Google Shape;150;p29"/>
          <p:cNvSpPr/>
          <p:nvPr/>
        </p:nvSpPr>
        <p:spPr>
          <a:xfrm>
            <a:off x="6472375" y="3280500"/>
            <a:ext cx="2044200" cy="265800"/>
          </a:xfrm>
          <a:prstGeom prst="rect">
            <a:avLst/>
          </a:prstGeom>
          <a:solidFill>
            <a:srgbClr val="4ECD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tomcat-embed-logging</a:t>
            </a:r>
            <a:endParaRPr>
              <a:solidFill>
                <a:schemeClr val="lt1"/>
              </a:solidFill>
            </a:endParaRPr>
          </a:p>
        </p:txBody>
      </p:sp>
      <p:cxnSp>
        <p:nvCxnSpPr>
          <p:cNvPr id="151" name="Google Shape;151;p29"/>
          <p:cNvCxnSpPr>
            <a:stCxn id="141" idx="2"/>
            <a:endCxn id="143" idx="0"/>
          </p:cNvCxnSpPr>
          <p:nvPr/>
        </p:nvCxnSpPr>
        <p:spPr>
          <a:xfrm rot="5400000">
            <a:off x="4010650" y="2294950"/>
            <a:ext cx="229500" cy="723000"/>
          </a:xfrm>
          <a:prstGeom prst="bentConnector3">
            <a:avLst>
              <a:gd fmla="val 50000" name="adj1"/>
            </a:avLst>
          </a:prstGeom>
          <a:noFill/>
          <a:ln cap="flat" cmpd="sng" w="38100">
            <a:solidFill>
              <a:srgbClr val="C7F464"/>
            </a:solidFill>
            <a:prstDash val="solid"/>
            <a:round/>
            <a:headEnd len="med" w="med" type="none"/>
            <a:tailEnd len="med" w="med" type="none"/>
          </a:ln>
        </p:spPr>
      </p:cxnSp>
      <p:cxnSp>
        <p:nvCxnSpPr>
          <p:cNvPr id="152" name="Google Shape;152;p29"/>
          <p:cNvCxnSpPr>
            <a:stCxn id="141" idx="2"/>
            <a:endCxn id="142" idx="0"/>
          </p:cNvCxnSpPr>
          <p:nvPr/>
        </p:nvCxnSpPr>
        <p:spPr>
          <a:xfrm rot="5400000">
            <a:off x="3169600" y="1453900"/>
            <a:ext cx="229500" cy="2405100"/>
          </a:xfrm>
          <a:prstGeom prst="bentConnector3">
            <a:avLst>
              <a:gd fmla="val 50000" name="adj1"/>
            </a:avLst>
          </a:prstGeom>
          <a:noFill/>
          <a:ln cap="flat" cmpd="sng" w="38100">
            <a:solidFill>
              <a:srgbClr val="C7F464"/>
            </a:solidFill>
            <a:prstDash val="solid"/>
            <a:round/>
            <a:headEnd len="med" w="med" type="none"/>
            <a:tailEnd len="med" w="med" type="none"/>
          </a:ln>
        </p:spPr>
      </p:cxnSp>
      <p:cxnSp>
        <p:nvCxnSpPr>
          <p:cNvPr id="153" name="Google Shape;153;p29"/>
          <p:cNvCxnSpPr>
            <a:stCxn id="141" idx="2"/>
            <a:endCxn id="144" idx="0"/>
          </p:cNvCxnSpPr>
          <p:nvPr/>
        </p:nvCxnSpPr>
        <p:spPr>
          <a:xfrm flipH="1" rot="-5400000">
            <a:off x="4775500" y="2253100"/>
            <a:ext cx="229500" cy="806700"/>
          </a:xfrm>
          <a:prstGeom prst="bentConnector3">
            <a:avLst>
              <a:gd fmla="val 50000" name="adj1"/>
            </a:avLst>
          </a:prstGeom>
          <a:noFill/>
          <a:ln cap="flat" cmpd="sng" w="38100">
            <a:solidFill>
              <a:srgbClr val="C7F464"/>
            </a:solidFill>
            <a:prstDash val="solid"/>
            <a:round/>
            <a:headEnd len="med" w="med" type="none"/>
            <a:tailEnd len="med" w="med" type="none"/>
          </a:ln>
        </p:spPr>
      </p:cxnSp>
      <p:cxnSp>
        <p:nvCxnSpPr>
          <p:cNvPr id="154" name="Google Shape;154;p29"/>
          <p:cNvCxnSpPr>
            <a:stCxn id="141" idx="2"/>
            <a:endCxn id="145" idx="0"/>
          </p:cNvCxnSpPr>
          <p:nvPr/>
        </p:nvCxnSpPr>
        <p:spPr>
          <a:xfrm flipH="1" rot="-5400000">
            <a:off x="5748400" y="1280200"/>
            <a:ext cx="229500" cy="2752500"/>
          </a:xfrm>
          <a:prstGeom prst="bentConnector3">
            <a:avLst>
              <a:gd fmla="val 50000" name="adj1"/>
            </a:avLst>
          </a:prstGeom>
          <a:noFill/>
          <a:ln cap="flat" cmpd="sng" w="38100">
            <a:solidFill>
              <a:srgbClr val="C7F464"/>
            </a:solidFill>
            <a:prstDash val="solid"/>
            <a:round/>
            <a:headEnd len="med" w="med" type="none"/>
            <a:tailEnd len="med" w="med" type="none"/>
          </a:ln>
        </p:spPr>
      </p:cxnSp>
      <p:cxnSp>
        <p:nvCxnSpPr>
          <p:cNvPr id="155" name="Google Shape;155;p29"/>
          <p:cNvCxnSpPr>
            <a:stCxn id="142" idx="2"/>
            <a:endCxn id="146" idx="0"/>
          </p:cNvCxnSpPr>
          <p:nvPr/>
        </p:nvCxnSpPr>
        <p:spPr>
          <a:xfrm rot="5400000">
            <a:off x="1476875" y="2661550"/>
            <a:ext cx="229500" cy="980400"/>
          </a:xfrm>
          <a:prstGeom prst="bentConnector3">
            <a:avLst>
              <a:gd fmla="val 50000" name="adj1"/>
            </a:avLst>
          </a:prstGeom>
          <a:noFill/>
          <a:ln cap="flat" cmpd="sng" w="38100">
            <a:solidFill>
              <a:srgbClr val="C7F464"/>
            </a:solidFill>
            <a:prstDash val="solid"/>
            <a:round/>
            <a:headEnd len="med" w="med" type="none"/>
            <a:tailEnd len="med" w="med" type="none"/>
          </a:ln>
        </p:spPr>
      </p:cxnSp>
      <p:cxnSp>
        <p:nvCxnSpPr>
          <p:cNvPr id="156" name="Google Shape;156;p29"/>
          <p:cNvCxnSpPr>
            <a:stCxn id="142" idx="2"/>
            <a:endCxn id="147" idx="0"/>
          </p:cNvCxnSpPr>
          <p:nvPr/>
        </p:nvCxnSpPr>
        <p:spPr>
          <a:xfrm flipH="1" rot="-5400000">
            <a:off x="2390525" y="2728300"/>
            <a:ext cx="229500" cy="846900"/>
          </a:xfrm>
          <a:prstGeom prst="bentConnector3">
            <a:avLst>
              <a:gd fmla="val 50000" name="adj1"/>
            </a:avLst>
          </a:prstGeom>
          <a:noFill/>
          <a:ln cap="flat" cmpd="sng" w="38100">
            <a:solidFill>
              <a:srgbClr val="C7F464"/>
            </a:solidFill>
            <a:prstDash val="solid"/>
            <a:round/>
            <a:headEnd len="med" w="med" type="none"/>
            <a:tailEnd len="med" w="med" type="none"/>
          </a:ln>
        </p:spPr>
      </p:cxnSp>
      <p:cxnSp>
        <p:nvCxnSpPr>
          <p:cNvPr id="157" name="Google Shape;157;p29"/>
          <p:cNvCxnSpPr>
            <a:stCxn id="142" idx="2"/>
            <a:endCxn id="148" idx="0"/>
          </p:cNvCxnSpPr>
          <p:nvPr/>
        </p:nvCxnSpPr>
        <p:spPr>
          <a:xfrm flipH="1" rot="-5400000">
            <a:off x="2874725" y="2244100"/>
            <a:ext cx="621300" cy="2207100"/>
          </a:xfrm>
          <a:prstGeom prst="bentConnector3">
            <a:avLst>
              <a:gd fmla="val 19290" name="adj1"/>
            </a:avLst>
          </a:prstGeom>
          <a:noFill/>
          <a:ln cap="flat" cmpd="sng" w="38100">
            <a:solidFill>
              <a:srgbClr val="C7F464"/>
            </a:solidFill>
            <a:prstDash val="solid"/>
            <a:round/>
            <a:headEnd len="med" w="med" type="none"/>
            <a:tailEnd len="med" w="med" type="none"/>
          </a:ln>
        </p:spPr>
      </p:cxnSp>
      <p:cxnSp>
        <p:nvCxnSpPr>
          <p:cNvPr id="158" name="Google Shape;158;p29"/>
          <p:cNvCxnSpPr>
            <a:stCxn id="145" idx="2"/>
            <a:endCxn id="149" idx="0"/>
          </p:cNvCxnSpPr>
          <p:nvPr/>
        </p:nvCxnSpPr>
        <p:spPr>
          <a:xfrm rot="5400000">
            <a:off x="6232000" y="2273200"/>
            <a:ext cx="243600" cy="1771200"/>
          </a:xfrm>
          <a:prstGeom prst="bentConnector3">
            <a:avLst>
              <a:gd fmla="val 49979" name="adj1"/>
            </a:avLst>
          </a:prstGeom>
          <a:noFill/>
          <a:ln cap="flat" cmpd="sng" w="38100">
            <a:solidFill>
              <a:srgbClr val="C7F464"/>
            </a:solidFill>
            <a:prstDash val="solid"/>
            <a:round/>
            <a:headEnd len="med" w="med" type="none"/>
            <a:tailEnd len="med" w="med" type="none"/>
          </a:ln>
        </p:spPr>
      </p:cxnSp>
      <p:cxnSp>
        <p:nvCxnSpPr>
          <p:cNvPr id="159" name="Google Shape;159;p29"/>
          <p:cNvCxnSpPr>
            <a:stCxn id="145" idx="2"/>
            <a:endCxn id="150" idx="0"/>
          </p:cNvCxnSpPr>
          <p:nvPr/>
        </p:nvCxnSpPr>
        <p:spPr>
          <a:xfrm flipH="1" rot="-5400000">
            <a:off x="7245100" y="3031300"/>
            <a:ext cx="243600" cy="255000"/>
          </a:xfrm>
          <a:prstGeom prst="bentConnector3">
            <a:avLst>
              <a:gd fmla="val 49979" name="adj1"/>
            </a:avLst>
          </a:prstGeom>
          <a:noFill/>
          <a:ln cap="flat" cmpd="sng" w="38100">
            <a:solidFill>
              <a:srgbClr val="C7F46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p:nvPr/>
        </p:nvSpPr>
        <p:spPr>
          <a:xfrm>
            <a:off x="0" y="-7000"/>
            <a:ext cx="2771100" cy="51507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30"/>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166" name="Google Shape;166;p30"/>
          <p:cNvSpPr txBox="1"/>
          <p:nvPr>
            <p:ph idx="1" type="body"/>
          </p:nvPr>
        </p:nvSpPr>
        <p:spPr>
          <a:xfrm rot="-5400000">
            <a:off x="-128475" y="2070300"/>
            <a:ext cx="4912800" cy="1002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s" sz="6600">
                <a:solidFill>
                  <a:schemeClr val="lt1"/>
                </a:solidFill>
              </a:rPr>
              <a:t>Beneficios</a:t>
            </a:r>
            <a:endParaRPr b="1" sz="6600">
              <a:solidFill>
                <a:schemeClr val="lt1"/>
              </a:solidFill>
            </a:endParaRPr>
          </a:p>
          <a:p>
            <a:pPr indent="0" lvl="0" marL="0" rtl="0">
              <a:spcBef>
                <a:spcPts val="600"/>
              </a:spcBef>
              <a:spcAft>
                <a:spcPts val="0"/>
              </a:spcAft>
              <a:buNone/>
            </a:pPr>
            <a:r>
              <a:t/>
            </a:r>
            <a:endParaRPr sz="8000">
              <a:solidFill>
                <a:schemeClr val="lt1"/>
              </a:solidFill>
            </a:endParaRPr>
          </a:p>
        </p:txBody>
      </p:sp>
      <p:sp>
        <p:nvSpPr>
          <p:cNvPr id="167" name="Google Shape;167;p30"/>
          <p:cNvSpPr txBox="1"/>
          <p:nvPr>
            <p:ph idx="1" type="body"/>
          </p:nvPr>
        </p:nvSpPr>
        <p:spPr>
          <a:xfrm>
            <a:off x="2967125" y="153950"/>
            <a:ext cx="5962200" cy="45417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b="1" i="1" lang="es" sz="1800"/>
              <a:t>Aumento</a:t>
            </a:r>
            <a:r>
              <a:rPr lang="es" sz="1800"/>
              <a:t> notable de la </a:t>
            </a:r>
            <a:r>
              <a:rPr b="1" i="1" lang="es" sz="1800"/>
              <a:t>manejabilidad de POM</a:t>
            </a:r>
            <a:r>
              <a:rPr lang="es" sz="1800"/>
              <a:t>. Archivo de compilación más pequeño y más fácil de administrar</a:t>
            </a:r>
            <a:endParaRPr sz="1800"/>
          </a:p>
          <a:p>
            <a:pPr indent="-342900" lvl="0" marL="457200" rtl="0">
              <a:spcBef>
                <a:spcPts val="1000"/>
              </a:spcBef>
              <a:spcAft>
                <a:spcPts val="0"/>
              </a:spcAft>
              <a:buSzPts val="1800"/>
              <a:buChar char="▣"/>
            </a:pPr>
            <a:r>
              <a:rPr b="1" i="1" lang="es" sz="1800"/>
              <a:t>Configuraciones de dependencia</a:t>
            </a:r>
            <a:r>
              <a:rPr lang="es" sz="1800"/>
              <a:t> listas para la producción, </a:t>
            </a:r>
            <a:r>
              <a:rPr b="1" i="1" lang="es" sz="1800"/>
              <a:t>probadas</a:t>
            </a:r>
            <a:r>
              <a:rPr lang="es" sz="1800"/>
              <a:t> y compatibles. Se libera de la carga de preocuparse por las versiones de la biblioteca. Se puede confiar en que para una versión determinada de Spring Boot, las versiones de las bibliotecas traídas de forma transitiva serán compatibles.</a:t>
            </a:r>
            <a:endParaRPr sz="1800"/>
          </a:p>
          <a:p>
            <a:pPr indent="-342900" lvl="0" marL="457200" rtl="0">
              <a:spcBef>
                <a:spcPts val="1000"/>
              </a:spcBef>
              <a:spcAft>
                <a:spcPts val="0"/>
              </a:spcAft>
              <a:buSzPts val="1800"/>
              <a:buChar char="▣"/>
            </a:pPr>
            <a:r>
              <a:rPr b="1" i="1" lang="es" sz="1800"/>
              <a:t>Disminución del tiempo de configuración</a:t>
            </a:r>
            <a:r>
              <a:rPr lang="es" sz="1800"/>
              <a:t> general para el proyecto.</a:t>
            </a:r>
            <a:endParaRPr sz="1800"/>
          </a:p>
          <a:p>
            <a:pPr indent="-342900" lvl="0" marL="457200" rtl="0">
              <a:spcBef>
                <a:spcPts val="1000"/>
              </a:spcBef>
              <a:spcAft>
                <a:spcPts val="0"/>
              </a:spcAft>
              <a:buSzPts val="1800"/>
              <a:buChar char="▣"/>
            </a:pPr>
            <a:r>
              <a:rPr lang="es" sz="1800"/>
              <a:t>Pensar en las </a:t>
            </a:r>
            <a:r>
              <a:rPr b="1" i="1" lang="es" sz="1800"/>
              <a:t>dependencias en términos de qué capacidades proporcionan</a:t>
            </a:r>
            <a:r>
              <a:rPr lang="es" sz="1800"/>
              <a:t>, en lugar de en términos de nombres de biblioteca.</a:t>
            </a:r>
            <a:endParaRPr sz="1800"/>
          </a:p>
          <a:p>
            <a:pPr indent="0" lvl="0" marL="0" rtl="0">
              <a:spcBef>
                <a:spcPts val="100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El starter web</a:t>
            </a:r>
            <a:endParaRPr/>
          </a:p>
        </p:txBody>
      </p:sp>
      <p:sp>
        <p:nvSpPr>
          <p:cNvPr id="173" name="Google Shape;173;p31"/>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Primero, veamos el desarrollo del servicio REST; podemos usar bibliotecas como </a:t>
            </a:r>
            <a:r>
              <a:rPr i="1" lang="es" sz="1800"/>
              <a:t>Spring MVC</a:t>
            </a:r>
            <a:r>
              <a:rPr lang="es" sz="1800"/>
              <a:t>, </a:t>
            </a:r>
            <a:r>
              <a:rPr i="1" lang="es" sz="1800"/>
              <a:t>Tomcat</a:t>
            </a:r>
            <a:r>
              <a:rPr lang="es" sz="1800"/>
              <a:t> y </a:t>
            </a:r>
            <a:r>
              <a:rPr i="1" lang="es" sz="1800"/>
              <a:t>Jackson</a:t>
            </a:r>
            <a:r>
              <a:rPr lang="es" sz="1800"/>
              <a:t>, muchas dependencias para una sola aplicación.</a:t>
            </a:r>
            <a:endParaRPr sz="1800"/>
          </a:p>
          <a:p>
            <a:pPr indent="-342900" lvl="0" marL="457200" rtl="0">
              <a:spcBef>
                <a:spcPts val="1000"/>
              </a:spcBef>
              <a:spcAft>
                <a:spcPts val="1000"/>
              </a:spcAft>
              <a:buSzPts val="1800"/>
              <a:buChar char="▣"/>
            </a:pPr>
            <a:r>
              <a:rPr lang="es" sz="1800"/>
              <a:t>Los starters de Spring Boot pueden ayudar a reducir la cantidad de dependencias agregadas manualmente sustituyéndola por una sola dependencia:</a:t>
            </a:r>
            <a:endParaRPr sz="1800"/>
          </a:p>
        </p:txBody>
      </p:sp>
      <p:pic>
        <p:nvPicPr>
          <p:cNvPr id="174" name="Google Shape;174;p31"/>
          <p:cNvPicPr preferRelativeResize="0"/>
          <p:nvPr/>
        </p:nvPicPr>
        <p:blipFill>
          <a:blip r:embed="rId3">
            <a:alphaModFix/>
          </a:blip>
          <a:stretch>
            <a:fillRect/>
          </a:stretch>
        </p:blipFill>
        <p:spPr>
          <a:xfrm>
            <a:off x="2359038" y="3533225"/>
            <a:ext cx="4425926" cy="85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El starter web</a:t>
            </a:r>
            <a:endParaRPr/>
          </a:p>
        </p:txBody>
      </p:sp>
      <p:sp>
        <p:nvSpPr>
          <p:cNvPr id="180" name="Google Shape;180;p32"/>
          <p:cNvSpPr txBox="1"/>
          <p:nvPr>
            <p:ph idx="1" type="body"/>
          </p:nvPr>
        </p:nvSpPr>
        <p:spPr>
          <a:xfrm>
            <a:off x="691200" y="1358700"/>
            <a:ext cx="33747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1000"/>
              </a:spcAft>
              <a:buSzPts val="1800"/>
              <a:buChar char="▣"/>
            </a:pPr>
            <a:r>
              <a:rPr lang="es" sz="1800"/>
              <a:t>Ahora podemos crear un controlador REST. Por simplicidad, no utilizaremos la base de datos y nos centraremos en el controlador REST:</a:t>
            </a:r>
            <a:endParaRPr sz="1800"/>
          </a:p>
        </p:txBody>
      </p:sp>
      <p:pic>
        <p:nvPicPr>
          <p:cNvPr id="181" name="Google Shape;181;p32"/>
          <p:cNvPicPr preferRelativeResize="0"/>
          <p:nvPr/>
        </p:nvPicPr>
        <p:blipFill>
          <a:blip r:embed="rId3">
            <a:alphaModFix/>
          </a:blip>
          <a:stretch>
            <a:fillRect/>
          </a:stretch>
        </p:blipFill>
        <p:spPr>
          <a:xfrm>
            <a:off x="4022350" y="1121400"/>
            <a:ext cx="4773299" cy="35392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El starter test</a:t>
            </a:r>
            <a:endParaRPr/>
          </a:p>
        </p:txBody>
      </p:sp>
      <p:sp>
        <p:nvSpPr>
          <p:cNvPr id="187" name="Google Shape;187;p33"/>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1000"/>
              </a:spcAft>
              <a:buSzPts val="1800"/>
              <a:buChar char="▣"/>
            </a:pPr>
            <a:r>
              <a:rPr lang="es" sz="1800"/>
              <a:t>Para las pruebas usamos el siguiente conjunto de bibliotecas: </a:t>
            </a:r>
            <a:r>
              <a:rPr b="1" i="1" lang="es" sz="1800"/>
              <a:t>Spring Test, JUnit, Hamcrest y Mockito</a:t>
            </a:r>
            <a:r>
              <a:rPr lang="es" sz="1800"/>
              <a:t>. Podemos incluir todas estas bibliotecas de forma manual, pero el inicio de Spring Boot se puede utilizar para incluir automáticamente estas bibliotecas de la siguiente manera:</a:t>
            </a:r>
            <a:endParaRPr sz="1800"/>
          </a:p>
        </p:txBody>
      </p:sp>
      <p:pic>
        <p:nvPicPr>
          <p:cNvPr id="188" name="Google Shape;188;p33"/>
          <p:cNvPicPr preferRelativeResize="0"/>
          <p:nvPr/>
        </p:nvPicPr>
        <p:blipFill>
          <a:blip r:embed="rId3">
            <a:alphaModFix/>
          </a:blip>
          <a:stretch>
            <a:fillRect/>
          </a:stretch>
        </p:blipFill>
        <p:spPr>
          <a:xfrm>
            <a:off x="2260388" y="3100100"/>
            <a:ext cx="4623225" cy="106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El starter JPA</a:t>
            </a:r>
            <a:endParaRPr/>
          </a:p>
        </p:txBody>
      </p:sp>
      <p:sp>
        <p:nvSpPr>
          <p:cNvPr id="194" name="Google Shape;194;p34"/>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La mayoría de las aplicaciones web tienen algún tipo de persistencia, y eso es muy a menudo JPA.</a:t>
            </a:r>
            <a:endParaRPr sz="1800"/>
          </a:p>
          <a:p>
            <a:pPr indent="-342900" lvl="0" marL="457200" rtl="0">
              <a:spcBef>
                <a:spcPts val="1000"/>
              </a:spcBef>
              <a:spcAft>
                <a:spcPts val="0"/>
              </a:spcAft>
              <a:buSzPts val="1800"/>
              <a:buChar char="▣"/>
            </a:pPr>
            <a:r>
              <a:rPr lang="es" sz="1800"/>
              <a:t>En lugar de definir todas las dependencias asociadas de forma manual, usaremos el starter correspondiente:</a:t>
            </a:r>
            <a:endParaRPr sz="1800"/>
          </a:p>
          <a:p>
            <a:pPr indent="0" lvl="0" marL="457200" rtl="0">
              <a:spcBef>
                <a:spcPts val="1000"/>
              </a:spcBef>
              <a:spcAft>
                <a:spcPts val="1000"/>
              </a:spcAft>
              <a:buNone/>
            </a:pPr>
            <a:r>
              <a:t/>
            </a:r>
            <a:endParaRPr sz="1800"/>
          </a:p>
        </p:txBody>
      </p:sp>
      <p:pic>
        <p:nvPicPr>
          <p:cNvPr id="195" name="Google Shape;195;p34"/>
          <p:cNvPicPr preferRelativeResize="0"/>
          <p:nvPr/>
        </p:nvPicPr>
        <p:blipFill>
          <a:blip r:embed="rId3">
            <a:alphaModFix/>
          </a:blip>
          <a:stretch>
            <a:fillRect/>
          </a:stretch>
        </p:blipFill>
        <p:spPr>
          <a:xfrm>
            <a:off x="2283525" y="2952400"/>
            <a:ext cx="4576951" cy="171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sdemo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