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68" r:id="rId2"/>
    <p:sldId id="275" r:id="rId3"/>
    <p:sldId id="276" r:id="rId4"/>
    <p:sldId id="277" r:id="rId5"/>
    <p:sldId id="274" r:id="rId6"/>
    <p:sldId id="278" r:id="rId7"/>
    <p:sldId id="279" r:id="rId8"/>
    <p:sldId id="280" r:id="rId9"/>
    <p:sldId id="28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A3"/>
    <a:srgbClr val="008AB0"/>
    <a:srgbClr val="B5B6B3"/>
    <a:srgbClr val="8E908F"/>
    <a:srgbClr val="565A5C"/>
    <a:srgbClr val="7AB800"/>
    <a:srgbClr val="FB4F14"/>
    <a:srgbClr val="000006"/>
    <a:srgbClr val="D2D0D0"/>
    <a:srgbClr val="B1ADAD"/>
  </p:clrMru>
</p:presentationPr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718" autoAdjust="0"/>
  </p:normalViewPr>
  <p:slideViewPr>
    <p:cSldViewPr snapToGrid="0">
      <p:cViewPr varScale="1">
        <p:scale>
          <a:sx n="108" d="100"/>
          <a:sy n="108" d="100"/>
        </p:scale>
        <p:origin x="-2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240C4-A6B0-4598-A5A7-EEEAABBA4423}" type="datetime4">
              <a:rPr lang="en-US" smtClean="0"/>
              <a:pPr/>
              <a:t>October 26, 2012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 smtClean="0"/>
              <a:t>Title of presentation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02BAC-B844-479E-8C61-87B19167312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CDF11-30A9-4F63-A7F2-3215E68AC59E}" type="datetime4">
              <a:rPr lang="en-US" smtClean="0"/>
              <a:pPr/>
              <a:t>October 26, 2012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 smtClean="0"/>
              <a:t>Title of presentation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B2DE9-8A6E-4D1A-9838-46CA008A3FC8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7EA3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/>
          <a:p>
            <a:fld id="{056FB262-2614-4C89-A2DA-8D9347A410EB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rames - Big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656" y="102549"/>
            <a:ext cx="8365692" cy="1093862"/>
          </a:xfrm>
        </p:spPr>
        <p:txBody>
          <a:bodyPr/>
          <a:lstStyle>
            <a:lvl1pPr algn="ctr">
              <a:defRPr baseline="0">
                <a:solidFill>
                  <a:srgbClr val="007EA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1 </a:t>
            </a:r>
            <a:br>
              <a:rPr lang="en-US" dirty="0" smtClean="0"/>
            </a:b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ispum</a:t>
            </a:r>
            <a:r>
              <a:rPr lang="en-US" dirty="0" smtClean="0"/>
              <a:t> </a:t>
            </a:r>
            <a:r>
              <a:rPr lang="en-US" dirty="0" err="1" smtClean="0"/>
              <a:t>dorem</a:t>
            </a:r>
            <a:r>
              <a:rPr lang="en-US" dirty="0" smtClean="0"/>
              <a:t> </a:t>
            </a:r>
            <a:r>
              <a:rPr lang="en-US" dirty="0" err="1" smtClean="0"/>
              <a:t>elma</a:t>
            </a:r>
            <a:r>
              <a:rPr lang="en-US" dirty="0" smtClean="0"/>
              <a:t> </a:t>
            </a:r>
            <a:r>
              <a:rPr lang="en-US" dirty="0" err="1" smtClean="0"/>
              <a:t>onatum</a:t>
            </a:r>
            <a:endParaRPr lang="fr-BE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14574" y="1521163"/>
            <a:ext cx="8327774" cy="555477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2pPr>
            <a:lvl3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3pPr>
            <a:lvl4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fr-BE" dirty="0"/>
          </a:p>
        </p:txBody>
      </p:sp>
      <p:sp>
        <p:nvSpPr>
          <p:cNvPr id="11" name="Rectangle à coins arrondis 10"/>
          <p:cNvSpPr/>
          <p:nvPr userDrawn="1"/>
        </p:nvSpPr>
        <p:spPr>
          <a:xfrm>
            <a:off x="1025494" y="2230659"/>
            <a:ext cx="3315769" cy="3392485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0608" y="2409927"/>
            <a:ext cx="2815736" cy="29653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constetur</a:t>
            </a:r>
            <a:r>
              <a:rPr lang="fr-BE" dirty="0" smtClean="0"/>
              <a:t> </a:t>
            </a:r>
            <a:r>
              <a:rPr lang="fr-BE" dirty="0" err="1" smtClean="0"/>
              <a:t>adipisicing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eiusmod</a:t>
            </a:r>
            <a:r>
              <a:rPr lang="fr-BE" dirty="0" smtClean="0"/>
              <a:t> </a:t>
            </a:r>
            <a:r>
              <a:rPr lang="fr-BE" dirty="0" err="1" smtClean="0"/>
              <a:t>empor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</a:t>
            </a:r>
            <a:endParaRPr lang="fr-BE" dirty="0"/>
          </a:p>
        </p:txBody>
      </p:sp>
      <p:sp>
        <p:nvSpPr>
          <p:cNvPr id="13" name="Rectangle à coins arrondis 12"/>
          <p:cNvSpPr/>
          <p:nvPr userDrawn="1"/>
        </p:nvSpPr>
        <p:spPr>
          <a:xfrm>
            <a:off x="4715856" y="2229234"/>
            <a:ext cx="3315769" cy="3392485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950970" y="2408502"/>
            <a:ext cx="2815736" cy="29653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constetur</a:t>
            </a:r>
            <a:r>
              <a:rPr lang="fr-BE" dirty="0" smtClean="0"/>
              <a:t> </a:t>
            </a:r>
            <a:r>
              <a:rPr lang="fr-BE" dirty="0" err="1" smtClean="0"/>
              <a:t>adipisicing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eiusmod</a:t>
            </a:r>
            <a:r>
              <a:rPr lang="fr-BE" dirty="0" smtClean="0"/>
              <a:t> </a:t>
            </a:r>
            <a:r>
              <a:rPr lang="fr-BE" dirty="0" err="1" smtClean="0"/>
              <a:t>empor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</a:t>
            </a:r>
            <a:endParaRPr lang="fr-BE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7493235" y="6469166"/>
            <a:ext cx="1266203" cy="254949"/>
            <a:chOff x="7493235" y="6469166"/>
            <a:chExt cx="1266203" cy="254949"/>
          </a:xfrm>
        </p:grpSpPr>
        <p:sp>
          <p:nvSpPr>
            <p:cNvPr id="16" name="Rectangle 15">
              <a:hlinkClick r:id="" action="ppaction://hlinkshowjump?jump=nextslide"/>
            </p:cNvPr>
            <p:cNvSpPr/>
            <p:nvPr userDrawn="1"/>
          </p:nvSpPr>
          <p:spPr>
            <a:xfrm>
              <a:off x="8545793" y="6469166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>
              <a:hlinkClick r:id="" action="ppaction://hlinkshowjump?jump=previousslide"/>
            </p:cNvPr>
            <p:cNvSpPr/>
            <p:nvPr userDrawn="1"/>
          </p:nvSpPr>
          <p:spPr>
            <a:xfrm>
              <a:off x="7493235" y="6476287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3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785C41C-D2B8-4EC8-BFB6-68BA5DA90B95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rames - Big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656" y="102549"/>
            <a:ext cx="8365692" cy="1093862"/>
          </a:xfrm>
        </p:spPr>
        <p:txBody>
          <a:bodyPr/>
          <a:lstStyle>
            <a:lvl1pPr algn="ctr">
              <a:defRPr baseline="0">
                <a:solidFill>
                  <a:srgbClr val="007EA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1 </a:t>
            </a:r>
            <a:br>
              <a:rPr lang="en-US" dirty="0" smtClean="0"/>
            </a:b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ispum</a:t>
            </a:r>
            <a:r>
              <a:rPr lang="en-US" dirty="0" smtClean="0"/>
              <a:t> </a:t>
            </a:r>
            <a:r>
              <a:rPr lang="en-US" dirty="0" err="1" smtClean="0"/>
              <a:t>dorem</a:t>
            </a:r>
            <a:r>
              <a:rPr lang="en-US" dirty="0" smtClean="0"/>
              <a:t> </a:t>
            </a:r>
            <a:r>
              <a:rPr lang="en-US" dirty="0" err="1" smtClean="0"/>
              <a:t>elma</a:t>
            </a:r>
            <a:r>
              <a:rPr lang="en-US" dirty="0" smtClean="0"/>
              <a:t> </a:t>
            </a:r>
            <a:r>
              <a:rPr lang="en-US" dirty="0" err="1" smtClean="0"/>
              <a:t>onatum</a:t>
            </a:r>
            <a:endParaRPr lang="fr-BE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14574" y="1521163"/>
            <a:ext cx="8327774" cy="555477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2pPr>
            <a:lvl3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3pPr>
            <a:lvl4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fr-BE" dirty="0"/>
          </a:p>
        </p:txBody>
      </p:sp>
      <p:sp>
        <p:nvSpPr>
          <p:cNvPr id="11" name="Rectangle à coins arrondis 10"/>
          <p:cNvSpPr/>
          <p:nvPr userDrawn="1"/>
        </p:nvSpPr>
        <p:spPr>
          <a:xfrm>
            <a:off x="435820" y="2230659"/>
            <a:ext cx="2572300" cy="3443753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1112" y="2409926"/>
            <a:ext cx="2243183" cy="312775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constetur</a:t>
            </a:r>
            <a:r>
              <a:rPr lang="fr-BE" dirty="0" smtClean="0"/>
              <a:t> </a:t>
            </a:r>
            <a:r>
              <a:rPr lang="fr-BE" dirty="0" err="1" smtClean="0"/>
              <a:t>adipis</a:t>
            </a:r>
            <a:r>
              <a:rPr lang="fr-BE" dirty="0" smtClean="0"/>
              <a:t> </a:t>
            </a:r>
            <a:r>
              <a:rPr lang="fr-BE" dirty="0" err="1" smtClean="0"/>
              <a:t>licing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eldat</a:t>
            </a:r>
            <a:r>
              <a:rPr lang="fr-BE" dirty="0" smtClean="0"/>
              <a:t> </a:t>
            </a:r>
            <a:r>
              <a:rPr lang="fr-BE" dirty="0" err="1" smtClean="0"/>
              <a:t>eiusod</a:t>
            </a:r>
            <a:r>
              <a:rPr lang="fr-BE" dirty="0" smtClean="0"/>
              <a:t> </a:t>
            </a:r>
            <a:r>
              <a:rPr lang="fr-BE" dirty="0" err="1" smtClean="0"/>
              <a:t>emporgo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 Eli </a:t>
            </a:r>
            <a:r>
              <a:rPr lang="fr-BE" dirty="0" err="1" smtClean="0"/>
              <a:t>em</a:t>
            </a:r>
            <a:r>
              <a:rPr lang="fr-BE" dirty="0" smtClean="0"/>
              <a:t> </a:t>
            </a:r>
            <a:r>
              <a:rPr lang="fr-BE" dirty="0" err="1" smtClean="0"/>
              <a:t>tega</a:t>
            </a:r>
            <a:r>
              <a:rPr lang="fr-BE" dirty="0" smtClean="0"/>
              <a:t> </a:t>
            </a:r>
            <a:r>
              <a:rPr lang="fr-BE" dirty="0" err="1" smtClean="0"/>
              <a:t>hornut</a:t>
            </a:r>
            <a:r>
              <a:rPr lang="fr-BE" dirty="0" smtClean="0"/>
              <a:t> </a:t>
            </a:r>
            <a:r>
              <a:rPr lang="fr-BE" dirty="0" err="1" smtClean="0"/>
              <a:t>sete</a:t>
            </a:r>
            <a:r>
              <a:rPr lang="fr-BE" dirty="0" smtClean="0"/>
              <a:t> on hem </a:t>
            </a:r>
            <a:r>
              <a:rPr lang="fr-BE" dirty="0" err="1" smtClean="0"/>
              <a:t>tescutor</a:t>
            </a:r>
            <a:r>
              <a:rPr lang="fr-BE" dirty="0" smtClean="0"/>
              <a:t> </a:t>
            </a:r>
            <a:r>
              <a:rPr lang="fr-BE" dirty="0" err="1" smtClean="0"/>
              <a:t>del</a:t>
            </a:r>
            <a:r>
              <a:rPr lang="fr-BE" dirty="0" smtClean="0"/>
              <a:t> </a:t>
            </a:r>
            <a:r>
              <a:rPr lang="fr-BE" dirty="0" err="1" smtClean="0"/>
              <a:t>meriverna</a:t>
            </a:r>
            <a:r>
              <a:rPr lang="fr-BE" dirty="0" smtClean="0"/>
              <a:t> </a:t>
            </a:r>
            <a:r>
              <a:rPr lang="fr-BE" dirty="0" err="1" smtClean="0"/>
              <a:t>duet</a:t>
            </a:r>
            <a:r>
              <a:rPr lang="fr-BE" dirty="0" smtClean="0"/>
              <a:t> </a:t>
            </a:r>
            <a:r>
              <a:rPr lang="fr-BE" dirty="0" err="1" smtClean="0"/>
              <a:t>som</a:t>
            </a:r>
            <a:r>
              <a:rPr lang="fr-BE" dirty="0" smtClean="0"/>
              <a:t> di nova.</a:t>
            </a:r>
            <a:endParaRPr lang="fr-BE" dirty="0"/>
          </a:p>
        </p:txBody>
      </p:sp>
      <p:sp>
        <p:nvSpPr>
          <p:cNvPr id="13" name="Rectangle à coins arrondis 12"/>
          <p:cNvSpPr/>
          <p:nvPr userDrawn="1"/>
        </p:nvSpPr>
        <p:spPr>
          <a:xfrm>
            <a:off x="3271600" y="2229235"/>
            <a:ext cx="2572300" cy="3443753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446892" y="2408502"/>
            <a:ext cx="2243183" cy="312775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constetur</a:t>
            </a:r>
            <a:r>
              <a:rPr lang="fr-BE" dirty="0" smtClean="0"/>
              <a:t> </a:t>
            </a:r>
            <a:r>
              <a:rPr lang="fr-BE" dirty="0" err="1" smtClean="0"/>
              <a:t>adipis</a:t>
            </a:r>
            <a:r>
              <a:rPr lang="fr-BE" dirty="0" smtClean="0"/>
              <a:t> </a:t>
            </a:r>
            <a:r>
              <a:rPr lang="fr-BE" dirty="0" err="1" smtClean="0"/>
              <a:t>licing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eldat</a:t>
            </a:r>
            <a:r>
              <a:rPr lang="fr-BE" dirty="0" smtClean="0"/>
              <a:t> </a:t>
            </a:r>
            <a:r>
              <a:rPr lang="fr-BE" dirty="0" err="1" smtClean="0"/>
              <a:t>eiusod</a:t>
            </a:r>
            <a:r>
              <a:rPr lang="fr-BE" dirty="0" smtClean="0"/>
              <a:t> </a:t>
            </a:r>
            <a:r>
              <a:rPr lang="fr-BE" dirty="0" err="1" smtClean="0"/>
              <a:t>emporgo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 Eli </a:t>
            </a:r>
            <a:r>
              <a:rPr lang="fr-BE" dirty="0" err="1" smtClean="0"/>
              <a:t>em</a:t>
            </a:r>
            <a:r>
              <a:rPr lang="fr-BE" dirty="0" smtClean="0"/>
              <a:t> </a:t>
            </a:r>
            <a:r>
              <a:rPr lang="fr-BE" dirty="0" err="1" smtClean="0"/>
              <a:t>tega</a:t>
            </a:r>
            <a:r>
              <a:rPr lang="fr-BE" dirty="0" smtClean="0"/>
              <a:t> </a:t>
            </a:r>
            <a:r>
              <a:rPr lang="fr-BE" dirty="0" err="1" smtClean="0"/>
              <a:t>hornut</a:t>
            </a:r>
            <a:r>
              <a:rPr lang="fr-BE" dirty="0" smtClean="0"/>
              <a:t> </a:t>
            </a:r>
            <a:r>
              <a:rPr lang="fr-BE" dirty="0" err="1" smtClean="0"/>
              <a:t>sete</a:t>
            </a:r>
            <a:r>
              <a:rPr lang="fr-BE" dirty="0" smtClean="0"/>
              <a:t> on hem </a:t>
            </a:r>
            <a:r>
              <a:rPr lang="fr-BE" dirty="0" err="1" smtClean="0"/>
              <a:t>tescutor</a:t>
            </a:r>
            <a:r>
              <a:rPr lang="fr-BE" dirty="0" smtClean="0"/>
              <a:t> </a:t>
            </a:r>
            <a:r>
              <a:rPr lang="fr-BE" dirty="0" err="1" smtClean="0"/>
              <a:t>del</a:t>
            </a:r>
            <a:r>
              <a:rPr lang="fr-BE" dirty="0" smtClean="0"/>
              <a:t> </a:t>
            </a:r>
            <a:r>
              <a:rPr lang="fr-BE" dirty="0" err="1" smtClean="0"/>
              <a:t>meriverna</a:t>
            </a:r>
            <a:r>
              <a:rPr lang="fr-BE" dirty="0" smtClean="0"/>
              <a:t> </a:t>
            </a:r>
            <a:r>
              <a:rPr lang="fr-BE" dirty="0" err="1" smtClean="0"/>
              <a:t>duet</a:t>
            </a:r>
            <a:r>
              <a:rPr lang="fr-BE" dirty="0" smtClean="0"/>
              <a:t> </a:t>
            </a:r>
            <a:r>
              <a:rPr lang="fr-BE" dirty="0" err="1" smtClean="0"/>
              <a:t>som</a:t>
            </a:r>
            <a:r>
              <a:rPr lang="fr-BE" dirty="0" smtClean="0"/>
              <a:t> di nova.</a:t>
            </a:r>
            <a:endParaRPr lang="fr-BE" dirty="0"/>
          </a:p>
        </p:txBody>
      </p:sp>
      <p:sp>
        <p:nvSpPr>
          <p:cNvPr id="15" name="Rectangle à coins arrondis 14"/>
          <p:cNvSpPr/>
          <p:nvPr userDrawn="1"/>
        </p:nvSpPr>
        <p:spPr>
          <a:xfrm>
            <a:off x="6115925" y="2227811"/>
            <a:ext cx="2572300" cy="3443753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91217" y="2407078"/>
            <a:ext cx="2243183" cy="312775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constetur</a:t>
            </a:r>
            <a:r>
              <a:rPr lang="fr-BE" dirty="0" smtClean="0"/>
              <a:t> </a:t>
            </a:r>
            <a:r>
              <a:rPr lang="fr-BE" dirty="0" err="1" smtClean="0"/>
              <a:t>adipis</a:t>
            </a:r>
            <a:r>
              <a:rPr lang="fr-BE" dirty="0" smtClean="0"/>
              <a:t> </a:t>
            </a:r>
            <a:r>
              <a:rPr lang="fr-BE" dirty="0" err="1" smtClean="0"/>
              <a:t>licing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eldat</a:t>
            </a:r>
            <a:r>
              <a:rPr lang="fr-BE" dirty="0" smtClean="0"/>
              <a:t> </a:t>
            </a:r>
            <a:r>
              <a:rPr lang="fr-BE" dirty="0" err="1" smtClean="0"/>
              <a:t>eiusod</a:t>
            </a:r>
            <a:r>
              <a:rPr lang="fr-BE" dirty="0" smtClean="0"/>
              <a:t> </a:t>
            </a:r>
            <a:r>
              <a:rPr lang="fr-BE" dirty="0" err="1" smtClean="0"/>
              <a:t>emporgo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 Eli </a:t>
            </a:r>
            <a:r>
              <a:rPr lang="fr-BE" dirty="0" err="1" smtClean="0"/>
              <a:t>em</a:t>
            </a:r>
            <a:r>
              <a:rPr lang="fr-BE" dirty="0" smtClean="0"/>
              <a:t> </a:t>
            </a:r>
            <a:r>
              <a:rPr lang="fr-BE" dirty="0" err="1" smtClean="0"/>
              <a:t>tega</a:t>
            </a:r>
            <a:r>
              <a:rPr lang="fr-BE" dirty="0" smtClean="0"/>
              <a:t> </a:t>
            </a:r>
            <a:r>
              <a:rPr lang="fr-BE" dirty="0" err="1" smtClean="0"/>
              <a:t>hornut</a:t>
            </a:r>
            <a:r>
              <a:rPr lang="fr-BE" dirty="0" smtClean="0"/>
              <a:t> </a:t>
            </a:r>
            <a:r>
              <a:rPr lang="fr-BE" dirty="0" err="1" smtClean="0"/>
              <a:t>sete</a:t>
            </a:r>
            <a:r>
              <a:rPr lang="fr-BE" dirty="0" smtClean="0"/>
              <a:t> on hem </a:t>
            </a:r>
            <a:r>
              <a:rPr lang="fr-BE" dirty="0" err="1" smtClean="0"/>
              <a:t>tescutor</a:t>
            </a:r>
            <a:r>
              <a:rPr lang="fr-BE" dirty="0" smtClean="0"/>
              <a:t> </a:t>
            </a:r>
            <a:r>
              <a:rPr lang="fr-BE" dirty="0" err="1" smtClean="0"/>
              <a:t>del</a:t>
            </a:r>
            <a:r>
              <a:rPr lang="fr-BE" dirty="0" smtClean="0"/>
              <a:t> </a:t>
            </a:r>
            <a:r>
              <a:rPr lang="fr-BE" dirty="0" err="1" smtClean="0"/>
              <a:t>meriverna</a:t>
            </a:r>
            <a:r>
              <a:rPr lang="fr-BE" dirty="0" smtClean="0"/>
              <a:t> </a:t>
            </a:r>
            <a:r>
              <a:rPr lang="fr-BE" dirty="0" err="1" smtClean="0"/>
              <a:t>duet</a:t>
            </a:r>
            <a:r>
              <a:rPr lang="fr-BE" dirty="0" smtClean="0"/>
              <a:t> </a:t>
            </a:r>
            <a:r>
              <a:rPr lang="fr-BE" dirty="0" err="1" smtClean="0"/>
              <a:t>som</a:t>
            </a:r>
            <a:r>
              <a:rPr lang="fr-BE" dirty="0" smtClean="0"/>
              <a:t> di nova.</a:t>
            </a:r>
            <a:endParaRPr lang="fr-BE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7493235" y="6469166"/>
            <a:ext cx="1266203" cy="254949"/>
            <a:chOff x="7493235" y="6469166"/>
            <a:chExt cx="1266203" cy="254949"/>
          </a:xfrm>
        </p:grpSpPr>
        <p:sp>
          <p:nvSpPr>
            <p:cNvPr id="18" name="Rectangle 17">
              <a:hlinkClick r:id="" action="ppaction://hlinkshowjump?jump=nextslide"/>
            </p:cNvPr>
            <p:cNvSpPr/>
            <p:nvPr userDrawn="1"/>
          </p:nvSpPr>
          <p:spPr>
            <a:xfrm>
              <a:off x="8545793" y="6469166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>
              <a:hlinkClick r:id="" action="ppaction://hlinkshowjump?jump=previousslide"/>
            </p:cNvPr>
            <p:cNvSpPr/>
            <p:nvPr userDrawn="1"/>
          </p:nvSpPr>
          <p:spPr>
            <a:xfrm>
              <a:off x="7493235" y="6476287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4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A4D999A-C464-4272-9F3C-4476E4EF2AF0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boar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D5F8F02-8418-4B3F-A374-01526A5E7496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Espace réservé du tableau 8"/>
          <p:cNvSpPr>
            <a:spLocks noGrp="1"/>
          </p:cNvSpPr>
          <p:nvPr>
            <p:ph type="tbl" sz="quarter" idx="10"/>
          </p:nvPr>
        </p:nvSpPr>
        <p:spPr>
          <a:xfrm>
            <a:off x="1059678" y="1632249"/>
            <a:ext cx="7144521" cy="4127456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6656" y="0"/>
            <a:ext cx="8365692" cy="714396"/>
          </a:xfrm>
        </p:spPr>
        <p:txBody>
          <a:bodyPr/>
          <a:lstStyle>
            <a:lvl1pPr algn="ctr">
              <a:defRPr>
                <a:solidFill>
                  <a:srgbClr val="007EA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boar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656" y="102549"/>
            <a:ext cx="8365692" cy="1093862"/>
          </a:xfrm>
        </p:spPr>
        <p:txBody>
          <a:bodyPr/>
          <a:lstStyle>
            <a:lvl1pPr algn="ctr">
              <a:defRPr baseline="0">
                <a:solidFill>
                  <a:srgbClr val="007EA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2 </a:t>
            </a:r>
            <a:br>
              <a:rPr lang="en-US" dirty="0" smtClean="0"/>
            </a:br>
            <a:r>
              <a:rPr lang="en-US" dirty="0" smtClean="0"/>
              <a:t>Click to edit Master title style 2 </a:t>
            </a:r>
            <a:endParaRPr lang="fr-BE" dirty="0"/>
          </a:p>
        </p:txBody>
      </p:sp>
      <p:sp>
        <p:nvSpPr>
          <p:cNvPr id="7" name="Espace réservé du tableau 8"/>
          <p:cNvSpPr>
            <a:spLocks noGrp="1"/>
          </p:cNvSpPr>
          <p:nvPr>
            <p:ph type="tbl" sz="quarter" idx="10"/>
          </p:nvPr>
        </p:nvSpPr>
        <p:spPr>
          <a:xfrm>
            <a:off x="1059678" y="1632249"/>
            <a:ext cx="7144521" cy="4127456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9AAA7FE-FDC1-4349-8256-1B7EACD8A2A1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white.first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hlinkClick r:id="" action="ppaction://hlinkshowjump?jump=nextslide"/>
            <a:hlinkHover r:id="" action="ppaction://noaction" highlightClick="1"/>
          </p:cNvPr>
          <p:cNvSpPr/>
          <p:nvPr userDrawn="1"/>
        </p:nvSpPr>
        <p:spPr>
          <a:xfrm>
            <a:off x="8545793" y="6469166"/>
            <a:ext cx="213645" cy="247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BE"/>
          </a:p>
        </p:txBody>
      </p:sp>
      <p:sp>
        <p:nvSpPr>
          <p:cNvPr id="14" name="Rectangle 13">
            <a:hlinkClick r:id="" action="ppaction://hlinkshowjump?jump=previousslide"/>
            <a:hlinkHover r:id="" action="ppaction://noaction" highlightClick="1"/>
          </p:cNvPr>
          <p:cNvSpPr/>
          <p:nvPr userDrawn="1"/>
        </p:nvSpPr>
        <p:spPr>
          <a:xfrm>
            <a:off x="7493235" y="6476287"/>
            <a:ext cx="213645" cy="247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BE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3700970" y="2076627"/>
            <a:ext cx="5041378" cy="1589517"/>
          </a:xfrm>
        </p:spPr>
        <p:txBody>
          <a:bodyPr>
            <a:noAutofit/>
          </a:bodyPr>
          <a:lstStyle>
            <a:lvl1pPr>
              <a:defRPr sz="4400" baseline="0">
                <a:solidFill>
                  <a:srgbClr val="007EA3"/>
                </a:solidFill>
                <a:latin typeface="+mj-lt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</a:t>
            </a:r>
            <a:r>
              <a:rPr lang="fr-FR" dirty="0" err="1" smtClean="0"/>
              <a:t>title</a:t>
            </a:r>
            <a:endParaRPr lang="fr-B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707904" y="3717032"/>
            <a:ext cx="5040560" cy="697632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D2D0D0"/>
                </a:solidFill>
                <a:latin typeface="Helvetica 35 Thin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56" y="0"/>
            <a:ext cx="8365692" cy="714396"/>
          </a:xfrm>
        </p:spPr>
        <p:txBody>
          <a:bodyPr/>
          <a:lstStyle>
            <a:lvl1pPr algn="ctr">
              <a:defRPr>
                <a:solidFill>
                  <a:srgbClr val="007EA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574" y="1042587"/>
            <a:ext cx="8327774" cy="482837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6"/>
              </a:buBlip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5"/>
              </a:buBlip>
              <a:defRPr baseline="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5pPr>
            <a:lvl6pPr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68C9B48-8229-4274-98BE-63890BD829F4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/>
          <a:p>
            <a:fld id="{606C6D53-C196-446C-886E-8F018095A3D3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 hasCustomPrompt="1"/>
          </p:nvPr>
        </p:nvSpPr>
        <p:spPr>
          <a:xfrm>
            <a:off x="1864372" y="1842094"/>
            <a:ext cx="5370513" cy="2266710"/>
          </a:xfrm>
        </p:spPr>
        <p:txBody>
          <a:bodyPr>
            <a:normAutofit/>
          </a:bodyPr>
          <a:lstStyle>
            <a:lvl1pPr algn="ctr">
              <a:buNone/>
              <a:defRPr sz="5400" baseline="0">
                <a:solidFill>
                  <a:srgbClr val="007EA3"/>
                </a:solidFill>
              </a:defRPr>
            </a:lvl1pPr>
          </a:lstStyle>
          <a:p>
            <a:pPr lvl="0"/>
            <a:r>
              <a:rPr lang="fr-BE" dirty="0" smtClean="0"/>
              <a:t>Click to </a:t>
            </a:r>
            <a:r>
              <a:rPr lang="fr-BE" dirty="0" err="1" smtClean="0"/>
              <a:t>add</a:t>
            </a:r>
            <a:r>
              <a:rPr lang="fr-BE" dirty="0" smtClean="0"/>
              <a:t> </a:t>
            </a:r>
          </a:p>
          <a:p>
            <a:pPr lvl="0"/>
            <a:r>
              <a:rPr lang="fr-BE" dirty="0" smtClean="0"/>
              <a:t>content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ram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 userDrawn="1"/>
        </p:nvSpPr>
        <p:spPr>
          <a:xfrm>
            <a:off x="1025495" y="2059739"/>
            <a:ext cx="6964823" cy="3392485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0608" y="2239007"/>
            <a:ext cx="6464790" cy="2965390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consectetur</a:t>
            </a:r>
            <a:r>
              <a:rPr lang="fr-BE" dirty="0" smtClean="0"/>
              <a:t> </a:t>
            </a:r>
            <a:r>
              <a:rPr lang="fr-BE" dirty="0" err="1" smtClean="0"/>
              <a:t>adipisicing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eiusmod</a:t>
            </a:r>
            <a:r>
              <a:rPr lang="fr-BE" dirty="0" smtClean="0"/>
              <a:t> </a:t>
            </a:r>
            <a:r>
              <a:rPr lang="fr-BE" dirty="0" err="1" smtClean="0"/>
              <a:t>tempor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 Ut </a:t>
            </a:r>
            <a:r>
              <a:rPr lang="fr-BE" dirty="0" err="1" smtClean="0"/>
              <a:t>enim</a:t>
            </a:r>
            <a:r>
              <a:rPr lang="fr-BE" dirty="0" smtClean="0"/>
              <a:t> ad </a:t>
            </a:r>
            <a:r>
              <a:rPr lang="fr-BE" dirty="0" err="1" smtClean="0"/>
              <a:t>minim</a:t>
            </a:r>
            <a:r>
              <a:rPr lang="fr-BE" dirty="0" smtClean="0"/>
              <a:t> </a:t>
            </a:r>
            <a:r>
              <a:rPr lang="fr-BE" dirty="0" err="1" smtClean="0"/>
              <a:t>veniam</a:t>
            </a:r>
            <a:r>
              <a:rPr lang="fr-BE" dirty="0" smtClean="0"/>
              <a:t>, </a:t>
            </a:r>
            <a:r>
              <a:rPr lang="fr-BE" dirty="0" err="1" smtClean="0"/>
              <a:t>quis</a:t>
            </a:r>
            <a:r>
              <a:rPr lang="fr-BE" dirty="0" smtClean="0"/>
              <a:t> </a:t>
            </a:r>
            <a:r>
              <a:rPr lang="fr-BE" dirty="0" err="1" smtClean="0"/>
              <a:t>nostrud</a:t>
            </a:r>
            <a:r>
              <a:rPr lang="fr-BE" dirty="0" smtClean="0"/>
              <a:t> </a:t>
            </a:r>
            <a:r>
              <a:rPr lang="fr-BE" dirty="0" err="1" smtClean="0"/>
              <a:t>exercitation</a:t>
            </a:r>
            <a:r>
              <a:rPr lang="fr-BE" dirty="0" smtClean="0"/>
              <a:t> </a:t>
            </a:r>
            <a:r>
              <a:rPr lang="fr-BE" dirty="0" err="1" smtClean="0"/>
              <a:t>ullamco</a:t>
            </a:r>
            <a:r>
              <a:rPr lang="fr-BE" dirty="0" smtClean="0"/>
              <a:t>.</a:t>
            </a:r>
            <a:endParaRPr lang="fr-BE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14574" y="1042587"/>
            <a:ext cx="8327774" cy="555477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2pPr>
            <a:lvl3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3pPr>
            <a:lvl4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fr-BE" dirty="0"/>
          </a:p>
        </p:txBody>
      </p:sp>
      <p:sp>
        <p:nvSpPr>
          <p:cNvPr id="15" name="Rectangle 14">
            <a:hlinkClick r:id="" action="ppaction://hlinkshowjump?jump=nextslide"/>
            <a:hlinkHover r:id="" action="ppaction://noaction" highlightClick="1"/>
          </p:cNvPr>
          <p:cNvSpPr/>
          <p:nvPr userDrawn="1"/>
        </p:nvSpPr>
        <p:spPr>
          <a:xfrm>
            <a:off x="8545793" y="6469166"/>
            <a:ext cx="213645" cy="247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>
            <a:hlinkClick r:id="" action="ppaction://hlinkshowjump?jump=previousslide"/>
            <a:hlinkHover r:id="" action="ppaction://noaction" highlightClick="1"/>
          </p:cNvPr>
          <p:cNvSpPr/>
          <p:nvPr userDrawn="1"/>
        </p:nvSpPr>
        <p:spPr>
          <a:xfrm>
            <a:off x="7493235" y="6476287"/>
            <a:ext cx="213645" cy="247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2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2F4B60C-5A61-450F-B519-800918E69E36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6656" y="0"/>
            <a:ext cx="8365692" cy="714396"/>
          </a:xfrm>
        </p:spPr>
        <p:txBody>
          <a:bodyPr/>
          <a:lstStyle>
            <a:lvl1pPr algn="ctr">
              <a:defRPr>
                <a:solidFill>
                  <a:srgbClr val="007EA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ram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56" y="0"/>
            <a:ext cx="8365692" cy="714396"/>
          </a:xfrm>
        </p:spPr>
        <p:txBody>
          <a:bodyPr/>
          <a:lstStyle>
            <a:lvl1pPr algn="ctr">
              <a:defRPr>
                <a:solidFill>
                  <a:srgbClr val="007EA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1025494" y="2059739"/>
            <a:ext cx="3315769" cy="3392485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0608" y="2239007"/>
            <a:ext cx="2815736" cy="29653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constetur</a:t>
            </a:r>
            <a:r>
              <a:rPr lang="fr-BE" dirty="0" smtClean="0"/>
              <a:t> </a:t>
            </a:r>
            <a:r>
              <a:rPr lang="fr-BE" dirty="0" err="1" smtClean="0"/>
              <a:t>adipisicing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eiusmod</a:t>
            </a:r>
            <a:r>
              <a:rPr lang="fr-BE" dirty="0" smtClean="0"/>
              <a:t> </a:t>
            </a:r>
            <a:r>
              <a:rPr lang="fr-BE" dirty="0" err="1" smtClean="0"/>
              <a:t>empor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</a:t>
            </a:r>
            <a:endParaRPr lang="fr-BE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14574" y="1042587"/>
            <a:ext cx="8327774" cy="555477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2pPr>
            <a:lvl3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3pPr>
            <a:lvl4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fr-BE" dirty="0"/>
          </a:p>
        </p:txBody>
      </p:sp>
      <p:sp>
        <p:nvSpPr>
          <p:cNvPr id="12" name="Rectangle à coins arrondis 11"/>
          <p:cNvSpPr/>
          <p:nvPr userDrawn="1"/>
        </p:nvSpPr>
        <p:spPr>
          <a:xfrm>
            <a:off x="4715856" y="2058314"/>
            <a:ext cx="3315769" cy="3392485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950970" y="2237582"/>
            <a:ext cx="2815736" cy="29653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constetur</a:t>
            </a:r>
            <a:r>
              <a:rPr lang="fr-BE" dirty="0" smtClean="0"/>
              <a:t> </a:t>
            </a:r>
            <a:r>
              <a:rPr lang="fr-BE" dirty="0" err="1" smtClean="0"/>
              <a:t>adipisicing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eiusmod</a:t>
            </a:r>
            <a:r>
              <a:rPr lang="fr-BE" dirty="0" smtClean="0"/>
              <a:t> </a:t>
            </a:r>
            <a:r>
              <a:rPr lang="fr-BE" dirty="0" err="1" smtClean="0"/>
              <a:t>empor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</a:t>
            </a:r>
            <a:endParaRPr lang="fr-BE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7493235" y="6469166"/>
            <a:ext cx="1266203" cy="254949"/>
            <a:chOff x="7493235" y="6469166"/>
            <a:chExt cx="1266203" cy="254949"/>
          </a:xfrm>
        </p:grpSpPr>
        <p:sp>
          <p:nvSpPr>
            <p:cNvPr id="15" name="Rectangle 14">
              <a:hlinkClick r:id="" action="ppaction://hlinkshowjump?jump=nextslide"/>
            </p:cNvPr>
            <p:cNvSpPr/>
            <p:nvPr userDrawn="1"/>
          </p:nvSpPr>
          <p:spPr>
            <a:xfrm>
              <a:off x="8545793" y="6469166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>
              <a:hlinkClick r:id="" action="ppaction://hlinkshowjump?jump=previousslide"/>
            </p:cNvPr>
            <p:cNvSpPr/>
            <p:nvPr userDrawn="1"/>
          </p:nvSpPr>
          <p:spPr>
            <a:xfrm>
              <a:off x="7493235" y="6476287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3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01CADAB-92C1-4FB1-B2D0-31F1C573573D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ram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56" y="0"/>
            <a:ext cx="8365692" cy="714396"/>
          </a:xfrm>
        </p:spPr>
        <p:txBody>
          <a:bodyPr/>
          <a:lstStyle>
            <a:lvl1pPr algn="ctr">
              <a:defRPr>
                <a:solidFill>
                  <a:srgbClr val="007EA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435820" y="2059739"/>
            <a:ext cx="2572300" cy="3443753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1112" y="2239006"/>
            <a:ext cx="2243183" cy="312775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constetur</a:t>
            </a:r>
            <a:r>
              <a:rPr lang="fr-BE" dirty="0" smtClean="0"/>
              <a:t> </a:t>
            </a:r>
            <a:r>
              <a:rPr lang="fr-BE" dirty="0" err="1" smtClean="0"/>
              <a:t>adipis</a:t>
            </a:r>
            <a:r>
              <a:rPr lang="fr-BE" dirty="0" smtClean="0"/>
              <a:t> </a:t>
            </a:r>
            <a:r>
              <a:rPr lang="fr-BE" dirty="0" err="1" smtClean="0"/>
              <a:t>licing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eldat</a:t>
            </a:r>
            <a:r>
              <a:rPr lang="fr-BE" dirty="0" smtClean="0"/>
              <a:t> </a:t>
            </a:r>
            <a:r>
              <a:rPr lang="fr-BE" dirty="0" err="1" smtClean="0"/>
              <a:t>eiusod</a:t>
            </a:r>
            <a:r>
              <a:rPr lang="fr-BE" dirty="0" smtClean="0"/>
              <a:t> </a:t>
            </a:r>
            <a:r>
              <a:rPr lang="fr-BE" dirty="0" err="1" smtClean="0"/>
              <a:t>emporgo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 Eli </a:t>
            </a:r>
            <a:r>
              <a:rPr lang="fr-BE" dirty="0" err="1" smtClean="0"/>
              <a:t>em</a:t>
            </a:r>
            <a:r>
              <a:rPr lang="fr-BE" dirty="0" smtClean="0"/>
              <a:t> </a:t>
            </a:r>
            <a:r>
              <a:rPr lang="fr-BE" dirty="0" err="1" smtClean="0"/>
              <a:t>tega</a:t>
            </a:r>
            <a:r>
              <a:rPr lang="fr-BE" dirty="0" smtClean="0"/>
              <a:t> </a:t>
            </a:r>
            <a:r>
              <a:rPr lang="fr-BE" dirty="0" err="1" smtClean="0"/>
              <a:t>hornut</a:t>
            </a:r>
            <a:r>
              <a:rPr lang="fr-BE" dirty="0" smtClean="0"/>
              <a:t> </a:t>
            </a:r>
            <a:r>
              <a:rPr lang="fr-BE" dirty="0" err="1" smtClean="0"/>
              <a:t>sete</a:t>
            </a:r>
            <a:r>
              <a:rPr lang="fr-BE" dirty="0" smtClean="0"/>
              <a:t> on hem </a:t>
            </a:r>
            <a:r>
              <a:rPr lang="fr-BE" dirty="0" err="1" smtClean="0"/>
              <a:t>tescutor</a:t>
            </a:r>
            <a:r>
              <a:rPr lang="fr-BE" dirty="0" smtClean="0"/>
              <a:t> </a:t>
            </a:r>
            <a:r>
              <a:rPr lang="fr-BE" dirty="0" err="1" smtClean="0"/>
              <a:t>del</a:t>
            </a:r>
            <a:r>
              <a:rPr lang="fr-BE" dirty="0" smtClean="0"/>
              <a:t> </a:t>
            </a:r>
            <a:r>
              <a:rPr lang="fr-BE" dirty="0" err="1" smtClean="0"/>
              <a:t>meriverna</a:t>
            </a:r>
            <a:r>
              <a:rPr lang="fr-BE" dirty="0" smtClean="0"/>
              <a:t> </a:t>
            </a:r>
            <a:r>
              <a:rPr lang="fr-BE" dirty="0" err="1" smtClean="0"/>
              <a:t>duet</a:t>
            </a:r>
            <a:r>
              <a:rPr lang="fr-BE" dirty="0" smtClean="0"/>
              <a:t> </a:t>
            </a:r>
            <a:r>
              <a:rPr lang="fr-BE" dirty="0" err="1" smtClean="0"/>
              <a:t>som</a:t>
            </a:r>
            <a:r>
              <a:rPr lang="fr-BE" dirty="0" smtClean="0"/>
              <a:t> di nova.</a:t>
            </a:r>
            <a:endParaRPr lang="fr-BE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14574" y="1042587"/>
            <a:ext cx="8327774" cy="555477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2pPr>
            <a:lvl3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3pPr>
            <a:lvl4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fr-BE" dirty="0"/>
          </a:p>
        </p:txBody>
      </p:sp>
      <p:sp>
        <p:nvSpPr>
          <p:cNvPr id="16" name="Rectangle à coins arrondis 15"/>
          <p:cNvSpPr/>
          <p:nvPr userDrawn="1"/>
        </p:nvSpPr>
        <p:spPr>
          <a:xfrm>
            <a:off x="3271600" y="2058315"/>
            <a:ext cx="2572300" cy="3443753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446892" y="2237582"/>
            <a:ext cx="2243183" cy="312775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constetur</a:t>
            </a:r>
            <a:r>
              <a:rPr lang="fr-BE" dirty="0" smtClean="0"/>
              <a:t> </a:t>
            </a:r>
            <a:r>
              <a:rPr lang="fr-BE" dirty="0" err="1" smtClean="0"/>
              <a:t>adipis</a:t>
            </a:r>
            <a:r>
              <a:rPr lang="fr-BE" dirty="0" smtClean="0"/>
              <a:t> </a:t>
            </a:r>
            <a:r>
              <a:rPr lang="fr-BE" dirty="0" err="1" smtClean="0"/>
              <a:t>licing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eldat</a:t>
            </a:r>
            <a:r>
              <a:rPr lang="fr-BE" dirty="0" smtClean="0"/>
              <a:t> </a:t>
            </a:r>
            <a:r>
              <a:rPr lang="fr-BE" dirty="0" err="1" smtClean="0"/>
              <a:t>eiusod</a:t>
            </a:r>
            <a:r>
              <a:rPr lang="fr-BE" dirty="0" smtClean="0"/>
              <a:t> </a:t>
            </a:r>
            <a:r>
              <a:rPr lang="fr-BE" dirty="0" err="1" smtClean="0"/>
              <a:t>emporgo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 Eli </a:t>
            </a:r>
            <a:r>
              <a:rPr lang="fr-BE" dirty="0" err="1" smtClean="0"/>
              <a:t>em</a:t>
            </a:r>
            <a:r>
              <a:rPr lang="fr-BE" dirty="0" smtClean="0"/>
              <a:t> </a:t>
            </a:r>
            <a:r>
              <a:rPr lang="fr-BE" dirty="0" err="1" smtClean="0"/>
              <a:t>tega</a:t>
            </a:r>
            <a:r>
              <a:rPr lang="fr-BE" dirty="0" smtClean="0"/>
              <a:t> </a:t>
            </a:r>
            <a:r>
              <a:rPr lang="fr-BE" dirty="0" err="1" smtClean="0"/>
              <a:t>hornut</a:t>
            </a:r>
            <a:r>
              <a:rPr lang="fr-BE" dirty="0" smtClean="0"/>
              <a:t> </a:t>
            </a:r>
            <a:r>
              <a:rPr lang="fr-BE" dirty="0" err="1" smtClean="0"/>
              <a:t>sete</a:t>
            </a:r>
            <a:r>
              <a:rPr lang="fr-BE" dirty="0" smtClean="0"/>
              <a:t> on hem </a:t>
            </a:r>
            <a:r>
              <a:rPr lang="fr-BE" dirty="0" err="1" smtClean="0"/>
              <a:t>tescutor</a:t>
            </a:r>
            <a:r>
              <a:rPr lang="fr-BE" dirty="0" smtClean="0"/>
              <a:t> </a:t>
            </a:r>
            <a:r>
              <a:rPr lang="fr-BE" dirty="0" err="1" smtClean="0"/>
              <a:t>del</a:t>
            </a:r>
            <a:r>
              <a:rPr lang="fr-BE" dirty="0" smtClean="0"/>
              <a:t> </a:t>
            </a:r>
            <a:r>
              <a:rPr lang="fr-BE" dirty="0" err="1" smtClean="0"/>
              <a:t>meriverna</a:t>
            </a:r>
            <a:r>
              <a:rPr lang="fr-BE" dirty="0" smtClean="0"/>
              <a:t> </a:t>
            </a:r>
            <a:r>
              <a:rPr lang="fr-BE" dirty="0" err="1" smtClean="0"/>
              <a:t>duet</a:t>
            </a:r>
            <a:r>
              <a:rPr lang="fr-BE" dirty="0" smtClean="0"/>
              <a:t> </a:t>
            </a:r>
            <a:r>
              <a:rPr lang="fr-BE" dirty="0" err="1" smtClean="0"/>
              <a:t>som</a:t>
            </a:r>
            <a:r>
              <a:rPr lang="fr-BE" dirty="0" smtClean="0"/>
              <a:t> di nova.</a:t>
            </a:r>
            <a:endParaRPr lang="fr-BE" dirty="0"/>
          </a:p>
        </p:txBody>
      </p:sp>
      <p:sp>
        <p:nvSpPr>
          <p:cNvPr id="18" name="Rectangle à coins arrondis 17"/>
          <p:cNvSpPr/>
          <p:nvPr userDrawn="1"/>
        </p:nvSpPr>
        <p:spPr>
          <a:xfrm>
            <a:off x="6115925" y="2056891"/>
            <a:ext cx="2572300" cy="3443753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91217" y="2236158"/>
            <a:ext cx="2243183" cy="312775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constetur</a:t>
            </a:r>
            <a:r>
              <a:rPr lang="fr-BE" dirty="0" smtClean="0"/>
              <a:t> </a:t>
            </a:r>
            <a:r>
              <a:rPr lang="fr-BE" dirty="0" err="1" smtClean="0"/>
              <a:t>adipis</a:t>
            </a:r>
            <a:r>
              <a:rPr lang="fr-BE" dirty="0" smtClean="0"/>
              <a:t> </a:t>
            </a:r>
            <a:r>
              <a:rPr lang="fr-BE" dirty="0" err="1" smtClean="0"/>
              <a:t>licing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eldat</a:t>
            </a:r>
            <a:r>
              <a:rPr lang="fr-BE" dirty="0" smtClean="0"/>
              <a:t> </a:t>
            </a:r>
            <a:r>
              <a:rPr lang="fr-BE" dirty="0" err="1" smtClean="0"/>
              <a:t>eiusod</a:t>
            </a:r>
            <a:r>
              <a:rPr lang="fr-BE" dirty="0" smtClean="0"/>
              <a:t> </a:t>
            </a:r>
            <a:r>
              <a:rPr lang="fr-BE" dirty="0" err="1" smtClean="0"/>
              <a:t>emporgo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 Eli </a:t>
            </a:r>
            <a:r>
              <a:rPr lang="fr-BE" dirty="0" err="1" smtClean="0"/>
              <a:t>em</a:t>
            </a:r>
            <a:r>
              <a:rPr lang="fr-BE" dirty="0" smtClean="0"/>
              <a:t> </a:t>
            </a:r>
            <a:r>
              <a:rPr lang="fr-BE" dirty="0" err="1" smtClean="0"/>
              <a:t>tega</a:t>
            </a:r>
            <a:r>
              <a:rPr lang="fr-BE" dirty="0" smtClean="0"/>
              <a:t> </a:t>
            </a:r>
            <a:r>
              <a:rPr lang="fr-BE" dirty="0" err="1" smtClean="0"/>
              <a:t>hornut</a:t>
            </a:r>
            <a:r>
              <a:rPr lang="fr-BE" dirty="0" smtClean="0"/>
              <a:t> </a:t>
            </a:r>
            <a:r>
              <a:rPr lang="fr-BE" dirty="0" err="1" smtClean="0"/>
              <a:t>sete</a:t>
            </a:r>
            <a:r>
              <a:rPr lang="fr-BE" dirty="0" smtClean="0"/>
              <a:t> on hem </a:t>
            </a:r>
            <a:r>
              <a:rPr lang="fr-BE" dirty="0" err="1" smtClean="0"/>
              <a:t>tescutor</a:t>
            </a:r>
            <a:r>
              <a:rPr lang="fr-BE" dirty="0" smtClean="0"/>
              <a:t> </a:t>
            </a:r>
            <a:r>
              <a:rPr lang="fr-BE" dirty="0" err="1" smtClean="0"/>
              <a:t>del</a:t>
            </a:r>
            <a:r>
              <a:rPr lang="fr-BE" dirty="0" smtClean="0"/>
              <a:t> </a:t>
            </a:r>
            <a:r>
              <a:rPr lang="fr-BE" dirty="0" err="1" smtClean="0"/>
              <a:t>meriverna</a:t>
            </a:r>
            <a:r>
              <a:rPr lang="fr-BE" dirty="0" smtClean="0"/>
              <a:t> </a:t>
            </a:r>
            <a:r>
              <a:rPr lang="fr-BE" dirty="0" err="1" smtClean="0"/>
              <a:t>duet</a:t>
            </a:r>
            <a:r>
              <a:rPr lang="fr-BE" dirty="0" smtClean="0"/>
              <a:t> </a:t>
            </a:r>
            <a:r>
              <a:rPr lang="fr-BE" dirty="0" err="1" smtClean="0"/>
              <a:t>som</a:t>
            </a:r>
            <a:r>
              <a:rPr lang="fr-BE" dirty="0" smtClean="0"/>
              <a:t> di nova.</a:t>
            </a:r>
            <a:endParaRPr lang="fr-BE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7493235" y="6469166"/>
            <a:ext cx="1266203" cy="254949"/>
            <a:chOff x="7493235" y="6469166"/>
            <a:chExt cx="1266203" cy="254949"/>
          </a:xfrm>
        </p:grpSpPr>
        <p:sp>
          <p:nvSpPr>
            <p:cNvPr id="15" name="Rectangle 14">
              <a:hlinkClick r:id="" action="ppaction://hlinkshowjump?jump=nextslide"/>
            </p:cNvPr>
            <p:cNvSpPr/>
            <p:nvPr userDrawn="1"/>
          </p:nvSpPr>
          <p:spPr>
            <a:xfrm>
              <a:off x="8545793" y="6469166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>
              <a:hlinkClick r:id="" action="ppaction://hlinkshowjump?jump=previousslide"/>
            </p:cNvPr>
            <p:cNvSpPr/>
            <p:nvPr userDrawn="1"/>
          </p:nvSpPr>
          <p:spPr>
            <a:xfrm>
              <a:off x="7493235" y="6476287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4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E24FD42-EABA-4F44-8E44-4BF912363561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656" y="102549"/>
            <a:ext cx="8365692" cy="1093862"/>
          </a:xfrm>
        </p:spPr>
        <p:txBody>
          <a:bodyPr/>
          <a:lstStyle>
            <a:lvl1pPr algn="ctr">
              <a:defRPr baseline="0">
                <a:solidFill>
                  <a:srgbClr val="007EA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1 </a:t>
            </a:r>
            <a:br>
              <a:rPr lang="en-US" dirty="0" smtClean="0"/>
            </a:b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ispum</a:t>
            </a:r>
            <a:r>
              <a:rPr lang="en-US" dirty="0" smtClean="0"/>
              <a:t> </a:t>
            </a:r>
            <a:r>
              <a:rPr lang="en-US" dirty="0" err="1" smtClean="0"/>
              <a:t>dorem</a:t>
            </a:r>
            <a:r>
              <a:rPr lang="en-US" dirty="0" smtClean="0"/>
              <a:t> </a:t>
            </a:r>
            <a:r>
              <a:rPr lang="en-US" dirty="0" err="1" smtClean="0"/>
              <a:t>elma</a:t>
            </a:r>
            <a:r>
              <a:rPr lang="en-US" dirty="0" smtClean="0"/>
              <a:t> </a:t>
            </a:r>
            <a:r>
              <a:rPr lang="en-US" dirty="0" err="1" smtClean="0"/>
              <a:t>onatum</a:t>
            </a:r>
            <a:endParaRPr lang="fr-BE" dirty="0"/>
          </a:p>
        </p:txBody>
      </p:sp>
      <p:grpSp>
        <p:nvGrpSpPr>
          <p:cNvPr id="8" name="Groupe 7"/>
          <p:cNvGrpSpPr/>
          <p:nvPr userDrawn="1"/>
        </p:nvGrpSpPr>
        <p:grpSpPr>
          <a:xfrm>
            <a:off x="7493235" y="6469166"/>
            <a:ext cx="1266203" cy="254949"/>
            <a:chOff x="7493235" y="6469166"/>
            <a:chExt cx="1266203" cy="254949"/>
          </a:xfrm>
        </p:grpSpPr>
        <p:sp>
          <p:nvSpPr>
            <p:cNvPr id="9" name="Rectangle 8">
              <a:hlinkClick r:id="" action="ppaction://hlinkshowjump?jump=nextslide"/>
            </p:cNvPr>
            <p:cNvSpPr/>
            <p:nvPr userDrawn="1"/>
          </p:nvSpPr>
          <p:spPr>
            <a:xfrm>
              <a:off x="8545793" y="6469166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>
              <a:hlinkClick r:id="" action="ppaction://hlinkshowjump?jump=previousslide"/>
            </p:cNvPr>
            <p:cNvSpPr/>
            <p:nvPr userDrawn="1"/>
          </p:nvSpPr>
          <p:spPr>
            <a:xfrm>
              <a:off x="7493235" y="6476287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66570098-946D-481F-9180-F58BEE465D11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574" y="1649338"/>
            <a:ext cx="8327774" cy="4213076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6"/>
              </a:buBlip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5"/>
              </a:buBlip>
              <a:defRPr baseline="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5pPr>
            <a:lvl6pPr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rame - Big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656" y="102549"/>
            <a:ext cx="8365692" cy="1093862"/>
          </a:xfrm>
        </p:spPr>
        <p:txBody>
          <a:bodyPr/>
          <a:lstStyle>
            <a:lvl1pPr algn="ctr">
              <a:defRPr baseline="0">
                <a:solidFill>
                  <a:srgbClr val="007EA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1 </a:t>
            </a:r>
            <a:br>
              <a:rPr lang="en-US" dirty="0" smtClean="0"/>
            </a:b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ispum</a:t>
            </a:r>
            <a:r>
              <a:rPr lang="en-US" dirty="0" smtClean="0"/>
              <a:t> </a:t>
            </a:r>
            <a:r>
              <a:rPr lang="en-US" dirty="0" err="1" smtClean="0"/>
              <a:t>dorem</a:t>
            </a:r>
            <a:r>
              <a:rPr lang="en-US" dirty="0" smtClean="0"/>
              <a:t> </a:t>
            </a:r>
            <a:r>
              <a:rPr lang="en-US" dirty="0" err="1" smtClean="0"/>
              <a:t>elma</a:t>
            </a:r>
            <a:r>
              <a:rPr lang="en-US" dirty="0" smtClean="0"/>
              <a:t> </a:t>
            </a:r>
            <a:r>
              <a:rPr lang="en-US" dirty="0" err="1" smtClean="0"/>
              <a:t>onatum</a:t>
            </a:r>
            <a:endParaRPr lang="fr-BE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1025495" y="2213567"/>
            <a:ext cx="6964823" cy="3392485"/>
          </a:xfrm>
          <a:prstGeom prst="roundRect">
            <a:avLst>
              <a:gd name="adj" fmla="val 2534"/>
            </a:avLst>
          </a:prstGeom>
          <a:solidFill>
            <a:srgbClr val="007EA3"/>
          </a:solidFill>
          <a:ln>
            <a:solidFill>
              <a:srgbClr val="00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0608" y="2392835"/>
            <a:ext cx="6464790" cy="2965390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>
              <a:buFontTx/>
              <a:buNone/>
              <a:defRPr>
                <a:solidFill>
                  <a:schemeClr val="tx1"/>
                </a:solidFill>
              </a:defRPr>
            </a:lvl4pPr>
            <a:lvl5pP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BE" dirty="0" err="1" smtClean="0"/>
              <a:t>Lorem</a:t>
            </a:r>
            <a:r>
              <a:rPr lang="fr-BE" dirty="0" smtClean="0"/>
              <a:t> </a:t>
            </a:r>
            <a:r>
              <a:rPr lang="fr-BE" dirty="0" err="1" smtClean="0"/>
              <a:t>ipsum</a:t>
            </a:r>
            <a:r>
              <a:rPr lang="fr-BE" dirty="0" smtClean="0"/>
              <a:t> </a:t>
            </a:r>
            <a:r>
              <a:rPr lang="fr-BE" dirty="0" err="1" smtClean="0"/>
              <a:t>dolor</a:t>
            </a:r>
            <a:r>
              <a:rPr lang="fr-BE" dirty="0" smtClean="0"/>
              <a:t> </a:t>
            </a:r>
            <a:r>
              <a:rPr lang="fr-BE" dirty="0" err="1" smtClean="0"/>
              <a:t>sit</a:t>
            </a:r>
            <a:r>
              <a:rPr lang="fr-BE" dirty="0" smtClean="0"/>
              <a:t> </a:t>
            </a:r>
            <a:r>
              <a:rPr lang="fr-BE" dirty="0" err="1" smtClean="0"/>
              <a:t>amet</a:t>
            </a:r>
            <a:r>
              <a:rPr lang="fr-BE" dirty="0" smtClean="0"/>
              <a:t>, </a:t>
            </a:r>
            <a:r>
              <a:rPr lang="fr-BE" dirty="0" err="1" smtClean="0"/>
              <a:t>consectetur</a:t>
            </a:r>
            <a:r>
              <a:rPr lang="fr-BE" dirty="0" smtClean="0"/>
              <a:t> </a:t>
            </a:r>
            <a:r>
              <a:rPr lang="fr-BE" dirty="0" err="1" smtClean="0"/>
              <a:t>adipisicing</a:t>
            </a:r>
            <a:r>
              <a:rPr lang="fr-BE" dirty="0" smtClean="0"/>
              <a:t> </a:t>
            </a:r>
            <a:r>
              <a:rPr lang="fr-BE" dirty="0" err="1" smtClean="0"/>
              <a:t>elit</a:t>
            </a:r>
            <a:r>
              <a:rPr lang="fr-BE" dirty="0" smtClean="0"/>
              <a:t>, </a:t>
            </a:r>
            <a:r>
              <a:rPr lang="fr-BE" dirty="0" err="1" smtClean="0"/>
              <a:t>sed</a:t>
            </a:r>
            <a:r>
              <a:rPr lang="fr-BE" dirty="0" smtClean="0"/>
              <a:t> do </a:t>
            </a:r>
            <a:r>
              <a:rPr lang="fr-BE" dirty="0" err="1" smtClean="0"/>
              <a:t>eiusmod</a:t>
            </a:r>
            <a:r>
              <a:rPr lang="fr-BE" dirty="0" smtClean="0"/>
              <a:t> </a:t>
            </a:r>
            <a:r>
              <a:rPr lang="fr-BE" dirty="0" err="1" smtClean="0"/>
              <a:t>tempor</a:t>
            </a:r>
            <a:r>
              <a:rPr lang="fr-BE" dirty="0" smtClean="0"/>
              <a:t> </a:t>
            </a:r>
            <a:r>
              <a:rPr lang="fr-BE" dirty="0" err="1" smtClean="0"/>
              <a:t>incididunt</a:t>
            </a:r>
            <a:r>
              <a:rPr lang="fr-BE" dirty="0" smtClean="0"/>
              <a:t> ut </a:t>
            </a:r>
            <a:r>
              <a:rPr lang="fr-BE" dirty="0" err="1" smtClean="0"/>
              <a:t>labore</a:t>
            </a:r>
            <a:r>
              <a:rPr lang="fr-BE" dirty="0" smtClean="0"/>
              <a:t> et </a:t>
            </a:r>
            <a:r>
              <a:rPr lang="fr-BE" dirty="0" err="1" smtClean="0"/>
              <a:t>dolore</a:t>
            </a:r>
            <a:r>
              <a:rPr lang="fr-BE" dirty="0" smtClean="0"/>
              <a:t> magna </a:t>
            </a:r>
            <a:r>
              <a:rPr lang="fr-BE" dirty="0" err="1" smtClean="0"/>
              <a:t>aliqua</a:t>
            </a:r>
            <a:r>
              <a:rPr lang="fr-BE" dirty="0" smtClean="0"/>
              <a:t>. Ut </a:t>
            </a:r>
            <a:r>
              <a:rPr lang="fr-BE" dirty="0" err="1" smtClean="0"/>
              <a:t>enim</a:t>
            </a:r>
            <a:r>
              <a:rPr lang="fr-BE" dirty="0" smtClean="0"/>
              <a:t> ad </a:t>
            </a:r>
            <a:r>
              <a:rPr lang="fr-BE" dirty="0" err="1" smtClean="0"/>
              <a:t>minim</a:t>
            </a:r>
            <a:r>
              <a:rPr lang="fr-BE" dirty="0" smtClean="0"/>
              <a:t> </a:t>
            </a:r>
            <a:r>
              <a:rPr lang="fr-BE" dirty="0" err="1" smtClean="0"/>
              <a:t>veniam</a:t>
            </a:r>
            <a:r>
              <a:rPr lang="fr-BE" dirty="0" smtClean="0"/>
              <a:t>, </a:t>
            </a:r>
            <a:r>
              <a:rPr lang="fr-BE" dirty="0" err="1" smtClean="0"/>
              <a:t>quis</a:t>
            </a:r>
            <a:r>
              <a:rPr lang="fr-BE" dirty="0" smtClean="0"/>
              <a:t> </a:t>
            </a:r>
            <a:r>
              <a:rPr lang="fr-BE" dirty="0" err="1" smtClean="0"/>
              <a:t>nostrud</a:t>
            </a:r>
            <a:r>
              <a:rPr lang="fr-BE" dirty="0" smtClean="0"/>
              <a:t> </a:t>
            </a:r>
            <a:r>
              <a:rPr lang="fr-BE" dirty="0" err="1" smtClean="0"/>
              <a:t>exercitation</a:t>
            </a:r>
            <a:r>
              <a:rPr lang="fr-BE" dirty="0" smtClean="0"/>
              <a:t> </a:t>
            </a:r>
            <a:r>
              <a:rPr lang="fr-BE" dirty="0" err="1" smtClean="0"/>
              <a:t>ullamco</a:t>
            </a:r>
            <a:r>
              <a:rPr lang="fr-BE" dirty="0" smtClean="0"/>
              <a:t>.</a:t>
            </a:r>
            <a:endParaRPr lang="fr-BE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14574" y="1521163"/>
            <a:ext cx="8327774" cy="555477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2pPr>
            <a:lvl3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3pPr>
            <a:lvl4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fr-BE" dirty="0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7493235" y="6469166"/>
            <a:ext cx="1266203" cy="254949"/>
            <a:chOff x="7493235" y="6469166"/>
            <a:chExt cx="1266203" cy="254949"/>
          </a:xfrm>
        </p:grpSpPr>
        <p:sp>
          <p:nvSpPr>
            <p:cNvPr id="12" name="Rectangle 11">
              <a:hlinkClick r:id="" action="ppaction://hlinkshowjump?jump=nextslide"/>
            </p:cNvPr>
            <p:cNvSpPr/>
            <p:nvPr userDrawn="1"/>
          </p:nvSpPr>
          <p:spPr>
            <a:xfrm>
              <a:off x="8545793" y="6469166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>
              <a:hlinkClick r:id="" action="ppaction://hlinkshowjump?jump=previousslide"/>
            </p:cNvPr>
            <p:cNvSpPr/>
            <p:nvPr userDrawn="1"/>
          </p:nvSpPr>
          <p:spPr>
            <a:xfrm>
              <a:off x="7493235" y="6476287"/>
              <a:ext cx="213645" cy="24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2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A17F93D8-44D9-4657-B612-3E0D0BD688D0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656" y="0"/>
            <a:ext cx="8451150" cy="714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74" y="1042587"/>
            <a:ext cx="8404686" cy="482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BE" dirty="0" err="1" smtClean="0"/>
              <a:t>Title</a:t>
            </a:r>
            <a:r>
              <a:rPr lang="fr-BE" dirty="0" smtClean="0"/>
              <a:t> of </a:t>
            </a:r>
            <a:r>
              <a:rPr lang="fr-BE" dirty="0" err="1" smtClean="0"/>
              <a:t>presentation</a:t>
            </a:r>
            <a:endParaRPr lang="fr-BE" dirty="0" smtClean="0"/>
          </a:p>
          <a:p>
            <a:pPr lvl="5"/>
            <a:endParaRPr lang="fr-BE" dirty="0"/>
          </a:p>
        </p:txBody>
      </p:sp>
      <p:sp>
        <p:nvSpPr>
          <p:cNvPr id="13" name="Rectangle 12">
            <a:hlinkClick r:id="" action="ppaction://hlinkshowjump?jump=previousslide" highlightClick="1"/>
            <a:hlinkHover r:id="" action="ppaction://noaction" highlightClick="1"/>
          </p:cNvPr>
          <p:cNvSpPr/>
          <p:nvPr/>
        </p:nvSpPr>
        <p:spPr>
          <a:xfrm>
            <a:off x="7790872" y="6443529"/>
            <a:ext cx="350379" cy="324741"/>
          </a:xfrm>
          <a:prstGeom prst="rect">
            <a:avLst/>
          </a:prstGeom>
          <a:solidFill>
            <a:schemeClr val="tx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hlinkClick r:id="" action="ppaction://hlinkshowjump?jump=nextslide" highlightClick="1"/>
            <a:hlinkHover r:id="" action="ppaction://noaction" highlightClick="1"/>
          </p:cNvPr>
          <p:cNvSpPr/>
          <p:nvPr/>
        </p:nvSpPr>
        <p:spPr>
          <a:xfrm>
            <a:off x="8670180" y="6437582"/>
            <a:ext cx="350379" cy="324741"/>
          </a:xfrm>
          <a:prstGeom prst="rect">
            <a:avLst/>
          </a:prstGeom>
          <a:solidFill>
            <a:schemeClr val="tx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8560190" y="6316400"/>
            <a:ext cx="513470" cy="196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kern="10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17403-1D45-4F67-AB49-36AAA82B0D0F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Footer Placeholder 19"/>
          <p:cNvSpPr txBox="1">
            <a:spLocks/>
          </p:cNvSpPr>
          <p:nvPr/>
        </p:nvSpPr>
        <p:spPr>
          <a:xfrm>
            <a:off x="1062918" y="6267156"/>
            <a:ext cx="2895600" cy="527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  <a:latin typeface="Helvetica 45 Light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6B5B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Title</a:t>
            </a:r>
            <a:r>
              <a:rPr kumimoji="0" lang="fr-B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6B5B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</a:t>
            </a:r>
            <a:r>
              <a:rPr kumimoji="0" lang="fr-B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6B5B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</a:t>
            </a:r>
            <a:endParaRPr kumimoji="0" lang="fr-BE" sz="1200" b="0" i="0" u="none" strike="noStrike" kern="1200" cap="none" spc="0" normalizeH="0" baseline="0" noProof="0" dirty="0" smtClean="0">
              <a:ln>
                <a:noFill/>
              </a:ln>
              <a:solidFill>
                <a:srgbClr val="B6B5B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112427" y="6267156"/>
            <a:ext cx="2133600" cy="527538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rgbClr val="B6B5B9"/>
                </a:solidFill>
              </a:defRPr>
            </a:lvl1pPr>
          </a:lstStyle>
          <a:p>
            <a:fld id="{30FB0434-08DE-473C-8E4B-0DAD64BC7078}" type="datetime4">
              <a:rPr lang="en-US" smtClean="0"/>
              <a:pPr/>
              <a:t>October 26, 2012</a:t>
            </a:fld>
            <a:endParaRPr lang="fr-B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686" r:id="rId3"/>
    <p:sldLayoutId id="2147483715" r:id="rId4"/>
    <p:sldLayoutId id="2147483698" r:id="rId5"/>
    <p:sldLayoutId id="2147483699" r:id="rId6"/>
    <p:sldLayoutId id="2147483700" r:id="rId7"/>
    <p:sldLayoutId id="2147483697" r:id="rId8"/>
    <p:sldLayoutId id="2147483701" r:id="rId9"/>
    <p:sldLayoutId id="2147483702" r:id="rId10"/>
    <p:sldLayoutId id="2147483703" r:id="rId11"/>
    <p:sldLayoutId id="2147483705" r:id="rId12"/>
    <p:sldLayoutId id="2147483706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7EA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6"/>
        </a:buBlip>
        <a:defRPr sz="3200" kern="120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7"/>
        </a:buBlip>
        <a:defRPr sz="2800" kern="120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400" kern="120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9"/>
        </a:buBlip>
        <a:defRPr sz="2000" kern="120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kern="120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Server\Share\file.tx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entralrepo.evs.tv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entralrepo.evs.tv/go/ID=47877425747874?filename=tool.zi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text.fr/4/global.ht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Source Dependency Management System Requirements</a:t>
            </a:r>
            <a:endParaRPr lang="fr-BE" dirty="0">
              <a:latin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BE" dirty="0" smtClean="0"/>
              <a:t>For a documentation system </a:t>
            </a:r>
            <a:r>
              <a:rPr lang="fr-BE" dirty="0" err="1" smtClean="0"/>
              <a:t>with</a:t>
            </a:r>
            <a:r>
              <a:rPr lang="fr-BE" dirty="0" smtClean="0"/>
              <a:t> Persistant</a:t>
            </a:r>
            <a:endParaRPr lang="fr-BE" dirty="0"/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262672" y="6460475"/>
            <a:ext cx="1760300" cy="3334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6B5B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6B5B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Surname</a:t>
            </a:r>
            <a:endParaRPr kumimoji="0" lang="fr-BE" sz="1200" b="0" i="0" u="none" strike="noStrike" kern="1200" cap="none" spc="0" normalizeH="0" baseline="0" noProof="0" dirty="0">
              <a:ln>
                <a:noFill/>
              </a:ln>
              <a:solidFill>
                <a:srgbClr val="B6B5B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are the </a:t>
            </a:r>
            <a:r>
              <a:rPr lang="fr-FR" dirty="0" err="1" smtClean="0"/>
              <a:t>needs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 smtClean="0"/>
              <a:t> of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?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given</a:t>
            </a:r>
            <a:r>
              <a:rPr lang="fr-FR" dirty="0" smtClean="0"/>
              <a:t> C++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requires</a:t>
            </a:r>
            <a:r>
              <a:rPr lang="fr-FR" dirty="0" smtClean="0"/>
              <a:t> 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libraries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built</a:t>
            </a:r>
            <a:endParaRPr lang="fr-FR" dirty="0" smtClean="0"/>
          </a:p>
          <a:p>
            <a:pPr lvl="1"/>
            <a:r>
              <a:rPr lang="fr-FR" dirty="0" err="1" smtClean="0"/>
              <a:t>External</a:t>
            </a:r>
            <a:r>
              <a:rPr lang="fr-FR" dirty="0" smtClean="0"/>
              <a:t>/</a:t>
            </a:r>
            <a:r>
              <a:rPr lang="fr-FR" dirty="0" err="1" smtClean="0"/>
              <a:t>OpenSource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2"/>
            <a:r>
              <a:rPr lang="fr-FR" dirty="0" smtClean="0"/>
              <a:t>Public Web Site</a:t>
            </a:r>
          </a:p>
          <a:p>
            <a:pPr lvl="1"/>
            <a:r>
              <a:rPr lang="fr-FR" dirty="0" err="1" smtClean="0"/>
              <a:t>External</a:t>
            </a:r>
            <a:r>
              <a:rPr lang="fr-FR" dirty="0" smtClean="0"/>
              <a:t>, </a:t>
            </a:r>
            <a:r>
              <a:rPr lang="fr-FR" dirty="0" err="1" smtClean="0"/>
              <a:t>proprietary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r>
              <a:rPr lang="fr-FR" dirty="0" smtClean="0"/>
              <a:t> (</a:t>
            </a:r>
            <a:r>
              <a:rPr lang="fr-FR" dirty="0" err="1" smtClean="0"/>
              <a:t>binary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Delivered</a:t>
            </a:r>
            <a:r>
              <a:rPr lang="fr-FR" dirty="0" smtClean="0"/>
              <a:t> by an 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company</a:t>
            </a:r>
            <a:r>
              <a:rPr lang="fr-FR" dirty="0" smtClean="0"/>
              <a:t>. No public URL </a:t>
            </a:r>
            <a:r>
              <a:rPr lang="fr-FR" dirty="0" err="1" smtClean="0"/>
              <a:t>available</a:t>
            </a:r>
            <a:r>
              <a:rPr lang="fr-FR" dirty="0" smtClean="0"/>
              <a:t>. </a:t>
            </a:r>
          </a:p>
          <a:p>
            <a:pPr lvl="2"/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in a </a:t>
            </a:r>
            <a:r>
              <a:rPr lang="fr-FR" dirty="0" err="1" smtClean="0"/>
              <a:t>secure</a:t>
            </a:r>
            <a:r>
              <a:rPr lang="fr-FR" dirty="0" smtClean="0"/>
              <a:t> location (</a:t>
            </a:r>
            <a:r>
              <a:rPr lang="fr-FR" dirty="0" err="1" smtClean="0"/>
              <a:t>access</a:t>
            </a:r>
            <a:r>
              <a:rPr lang="fr-FR" dirty="0" smtClean="0"/>
              <a:t> </a:t>
            </a:r>
            <a:r>
              <a:rPr lang="fr-FR" dirty="0" err="1" smtClean="0"/>
              <a:t>credentials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2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patch the sources.</a:t>
            </a:r>
          </a:p>
          <a:p>
            <a:pPr lvl="2"/>
            <a:r>
              <a:rPr lang="fr-FR" dirty="0" err="1" smtClean="0"/>
              <a:t>Stored</a:t>
            </a:r>
            <a:r>
              <a:rPr lang="fr-FR" dirty="0" smtClean="0"/>
              <a:t> </a:t>
            </a:r>
            <a:r>
              <a:rPr lang="fr-FR" dirty="0" err="1" smtClean="0"/>
              <a:t>either</a:t>
            </a:r>
            <a:r>
              <a:rPr lang="fr-FR" dirty="0" smtClean="0"/>
              <a:t> in </a:t>
            </a:r>
            <a:r>
              <a:rPr lang="fr-FR" dirty="0" err="1" smtClean="0"/>
              <a:t>tarball</a:t>
            </a:r>
            <a:r>
              <a:rPr lang="fr-FR" dirty="0" smtClean="0"/>
              <a:t> + patch, </a:t>
            </a:r>
            <a:r>
              <a:rPr lang="fr-FR" dirty="0" err="1" smtClean="0"/>
              <a:t>either</a:t>
            </a:r>
            <a:r>
              <a:rPr lang="fr-FR" dirty="0" smtClean="0"/>
              <a:t> in a VCS</a:t>
            </a:r>
          </a:p>
          <a:p>
            <a:pPr lvl="1"/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libraries</a:t>
            </a:r>
            <a:endParaRPr lang="fr-FR" dirty="0" smtClean="0"/>
          </a:p>
          <a:p>
            <a:pPr lvl="2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the </a:t>
            </a:r>
            <a:r>
              <a:rPr lang="fr-FR" dirty="0" err="1" smtClean="0"/>
              <a:t>latest</a:t>
            </a:r>
            <a:r>
              <a:rPr lang="fr-FR" dirty="0" smtClean="0"/>
              <a:t> « stable » version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9B48-8229-4274-98BE-63890BD829F4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317403-1D45-4F67-AB49-36AAA82B0D0F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set of script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retrieve</a:t>
            </a:r>
            <a:r>
              <a:rPr lang="fr-FR" dirty="0" smtClean="0"/>
              <a:t> the </a:t>
            </a:r>
            <a:r>
              <a:rPr lang="fr-FR" dirty="0" err="1" smtClean="0"/>
              <a:t>dependencies</a:t>
            </a:r>
            <a:r>
              <a:rPr lang="fr-FR" dirty="0" smtClean="0"/>
              <a:t> and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projet use </a:t>
            </a:r>
            <a:r>
              <a:rPr lang="fr-FR" dirty="0" err="1" smtClean="0"/>
              <a:t>different</a:t>
            </a:r>
            <a:r>
              <a:rPr lang="fr-FR" dirty="0" smtClean="0"/>
              <a:t> directory </a:t>
            </a:r>
            <a:r>
              <a:rPr lang="fr-FR" dirty="0" err="1" smtClean="0"/>
              <a:t>schemes</a:t>
            </a:r>
            <a:r>
              <a:rPr lang="fr-FR" dirty="0" smtClean="0"/>
              <a:t>, compiler, </a:t>
            </a:r>
            <a:r>
              <a:rPr lang="fr-FR" dirty="0" err="1" smtClean="0"/>
              <a:t>build</a:t>
            </a:r>
            <a:r>
              <a:rPr lang="fr-FR" dirty="0" smtClean="0"/>
              <a:t> system, off/in source</a:t>
            </a:r>
          </a:p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have </a:t>
            </a:r>
            <a:r>
              <a:rPr lang="fr-FR" dirty="0" err="1" smtClean="0"/>
              <a:t>different</a:t>
            </a:r>
            <a:r>
              <a:rPr lang="fr-FR" dirty="0" smtClean="0"/>
              <a:t> configuration</a:t>
            </a:r>
          </a:p>
          <a:p>
            <a:pPr lvl="1"/>
            <a:r>
              <a:rPr lang="fr-FR" dirty="0" smtClean="0"/>
              <a:t>Mount point (/</a:t>
            </a:r>
            <a:r>
              <a:rPr lang="fr-FR" dirty="0" err="1" smtClean="0"/>
              <a:t>mnt</a:t>
            </a:r>
            <a:r>
              <a:rPr lang="fr-FR" dirty="0" smtClean="0"/>
              <a:t>/…) are </a:t>
            </a:r>
            <a:r>
              <a:rPr lang="fr-FR" dirty="0" err="1" smtClean="0"/>
              <a:t>irrelevant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</a:t>
            </a:r>
            <a:r>
              <a:rPr lang="fr-FR" dirty="0" err="1" smtClean="0"/>
              <a:t>windows</a:t>
            </a:r>
            <a:endParaRPr lang="fr-FR" dirty="0" smtClean="0"/>
          </a:p>
          <a:p>
            <a:pPr lvl="1"/>
            <a:r>
              <a:rPr lang="fr-FR" dirty="0" smtClean="0"/>
              <a:t>Samba are not </a:t>
            </a:r>
            <a:r>
              <a:rPr lang="fr-FR" dirty="0" err="1" smtClean="0"/>
              <a:t>treated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</a:t>
            </a:r>
            <a:r>
              <a:rPr lang="fr-FR" dirty="0" err="1" smtClean="0"/>
              <a:t>windows</a:t>
            </a:r>
            <a:r>
              <a:rPr lang="fr-FR" dirty="0" smtClean="0"/>
              <a:t> (</a:t>
            </a:r>
            <a:r>
              <a:rPr lang="fr-FR" dirty="0" smtClean="0">
                <a:hlinkClick r:id="rId2" action="ppaction://hlinkfile"/>
              </a:rPr>
              <a:t>\\Server\Share\file.txt</a:t>
            </a:r>
            <a:r>
              <a:rPr lang="fr-FR" dirty="0" smtClean="0"/>
              <a:t>) and linux (/???/???/</a:t>
            </a:r>
            <a:r>
              <a:rPr lang="fr-FR" dirty="0" err="1" smtClean="0"/>
              <a:t>Share</a:t>
            </a:r>
            <a:r>
              <a:rPr lang="fr-FR" dirty="0" smtClean="0"/>
              <a:t>/file.txt)</a:t>
            </a:r>
          </a:p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 smtClean="0"/>
              <a:t> are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, </a:t>
            </a:r>
            <a:r>
              <a:rPr lang="fr-FR" dirty="0" err="1" smtClean="0"/>
              <a:t>exposing</a:t>
            </a:r>
            <a:r>
              <a:rPr lang="fr-FR" dirty="0" smtClean="0"/>
              <a:t> </a:t>
            </a:r>
            <a:r>
              <a:rPr lang="fr-FR" dirty="0" err="1" smtClean="0"/>
              <a:t>symbolic</a:t>
            </a:r>
            <a:r>
              <a:rPr lang="fr-FR" dirty="0" smtClean="0"/>
              <a:t> links (</a:t>
            </a:r>
            <a:r>
              <a:rPr lang="fr-FR" dirty="0" err="1" smtClean="0"/>
              <a:t>only</a:t>
            </a:r>
            <a:r>
              <a:rPr lang="fr-FR" dirty="0" smtClean="0"/>
              <a:t> accessible </a:t>
            </a:r>
            <a:r>
              <a:rPr lang="fr-FR" dirty="0" err="1" smtClean="0"/>
              <a:t>under</a:t>
            </a:r>
            <a:r>
              <a:rPr lang="fr-FR" dirty="0" smtClean="0"/>
              <a:t> NFS)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9B48-8229-4274-98BE-63890BD829F4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317403-1D45-4F67-AB49-36AAA82B0D0F}" type="slidenum">
              <a:rPr lang="fr-BE" smtClean="0"/>
              <a:pPr/>
              <a:t>3</a:t>
            </a:fld>
            <a:endParaRPr lang="fr-B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Problem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you</a:t>
            </a:r>
            <a:r>
              <a:rPr lang="fr-FR" dirty="0" smtClean="0"/>
              <a:t> have to </a:t>
            </a:r>
            <a:r>
              <a:rPr lang="fr-FR" dirty="0" err="1" smtClean="0"/>
              <a:t>mount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/</a:t>
            </a:r>
            <a:r>
              <a:rPr lang="fr-FR" dirty="0" err="1" smtClean="0"/>
              <a:t>mnt</a:t>
            </a:r>
            <a:r>
              <a:rPr lang="fr-FR" dirty="0" smtClean="0"/>
              <a:t>/</a:t>
            </a:r>
            <a:r>
              <a:rPr lang="fr-FR" dirty="0" err="1" smtClean="0"/>
              <a:t>youdonthavechoice</a:t>
            </a:r>
            <a:r>
              <a:rPr lang="fr-FR" dirty="0" smtClean="0"/>
              <a:t> or P:\  and configure </a:t>
            </a:r>
            <a:r>
              <a:rPr lang="fr-FR" dirty="0" err="1" smtClean="0"/>
              <a:t>each</a:t>
            </a:r>
            <a:r>
              <a:rPr lang="fr-FR" dirty="0" smtClean="0"/>
              <a:t> machine </a:t>
            </a:r>
            <a:r>
              <a:rPr lang="fr-FR" dirty="0" err="1" smtClean="0"/>
              <a:t>so</a:t>
            </a:r>
            <a:r>
              <a:rPr lang="fr-FR" dirty="0" smtClean="0"/>
              <a:t>!</a:t>
            </a:r>
          </a:p>
          <a:p>
            <a:pPr lvl="1"/>
            <a:r>
              <a:rPr lang="fr-FR" dirty="0" err="1" smtClean="0"/>
              <a:t>Generally</a:t>
            </a:r>
            <a:r>
              <a:rPr lang="fr-FR" dirty="0" smtClean="0"/>
              <a:t>, </a:t>
            </a:r>
            <a:r>
              <a:rPr lang="fr-FR" dirty="0" err="1" smtClean="0"/>
              <a:t>expecting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machine to have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mount</a:t>
            </a:r>
            <a:r>
              <a:rPr lang="fr-FR" dirty="0" smtClean="0"/>
              <a:t> points, the </a:t>
            </a:r>
            <a:r>
              <a:rPr lang="fr-FR" dirty="0" err="1" smtClean="0"/>
              <a:t>same</a:t>
            </a:r>
            <a:r>
              <a:rPr lang="fr-FR" dirty="0" smtClean="0"/>
              <a:t> drive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nightmare</a:t>
            </a:r>
            <a:r>
              <a:rPr lang="fr-FR" dirty="0" smtClean="0"/>
              <a:t>. Murphy </a:t>
            </a:r>
            <a:r>
              <a:rPr lang="fr-FR" dirty="0" err="1" smtClean="0"/>
              <a:t>says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room for </a:t>
            </a:r>
            <a:r>
              <a:rPr lang="fr-FR" dirty="0" err="1" smtClean="0"/>
              <a:t>error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WILL </a:t>
            </a:r>
            <a:r>
              <a:rPr lang="fr-FR" dirty="0" err="1" smtClean="0"/>
              <a:t>happens</a:t>
            </a:r>
            <a:r>
              <a:rPr lang="fr-FR" dirty="0" smtClean="0"/>
              <a:t>.</a:t>
            </a:r>
          </a:p>
          <a:p>
            <a:r>
              <a:rPr lang="fr-FR" dirty="0" smtClean="0"/>
              <a:t>Solution : Simple URL </a:t>
            </a:r>
          </a:p>
          <a:p>
            <a:pPr lvl="1"/>
            <a:r>
              <a:rPr lang="fr-FR" dirty="0" smtClean="0"/>
              <a:t>URL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Resource Location</a:t>
            </a:r>
          </a:p>
          <a:p>
            <a:pPr lvl="1"/>
            <a:r>
              <a:rPr lang="fr-FR" dirty="0" smtClean="0"/>
              <a:t>Accessible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« identifier » </a:t>
            </a:r>
            <a:r>
              <a:rPr lang="fr-FR" dirty="0" err="1" smtClean="0"/>
              <a:t>under</a:t>
            </a:r>
            <a:r>
              <a:rPr lang="fr-FR" dirty="0" smtClean="0"/>
              <a:t> Windows, Linux, Mac, …</a:t>
            </a:r>
          </a:p>
          <a:p>
            <a:pPr lvl="1"/>
            <a:r>
              <a:rPr lang="fr-FR" dirty="0" smtClean="0"/>
              <a:t>No configuration / administration / machine </a:t>
            </a:r>
            <a:r>
              <a:rPr lang="fr-FR" dirty="0" err="1" smtClean="0"/>
              <a:t>synchornisation</a:t>
            </a:r>
            <a:r>
              <a:rPr lang="fr-FR" dirty="0" smtClean="0"/>
              <a:t> </a:t>
            </a:r>
            <a:r>
              <a:rPr lang="fr-FR" dirty="0" err="1" smtClean="0"/>
              <a:t>mechanism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 on </a:t>
            </a:r>
            <a:r>
              <a:rPr lang="fr-FR" dirty="0" err="1" smtClean="0"/>
              <a:t>developper</a:t>
            </a:r>
            <a:r>
              <a:rPr lang="fr-FR" dirty="0" smtClean="0"/>
              <a:t> machines.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9B48-8229-4274-98BE-63890BD829F4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317403-1D45-4F67-AB49-36AAA82B0D0F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384893" y="156519"/>
            <a:ext cx="8365692" cy="714396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>So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would</a:t>
            </a:r>
            <a:r>
              <a:rPr lang="fr-BE" dirty="0" smtClean="0"/>
              <a:t> </a:t>
            </a:r>
            <a:r>
              <a:rPr lang="fr-BE" dirty="0" err="1" smtClean="0"/>
              <a:t>need</a:t>
            </a:r>
            <a:r>
              <a:rPr lang="fr-BE" dirty="0" smtClean="0"/>
              <a:t> a central </a:t>
            </a:r>
            <a:r>
              <a:rPr lang="fr-BE" dirty="0" err="1" smtClean="0"/>
              <a:t>repository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the </a:t>
            </a:r>
            <a:r>
              <a:rPr lang="fr-BE" dirty="0" err="1" smtClean="0"/>
              <a:t>following</a:t>
            </a:r>
            <a:r>
              <a:rPr lang="fr-BE" dirty="0" smtClean="0"/>
              <a:t> </a:t>
            </a:r>
            <a:r>
              <a:rPr lang="fr-BE" dirty="0" err="1" smtClean="0"/>
              <a:t>specification</a:t>
            </a:r>
            <a:endParaRPr lang="fr-BE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 smtClean="0"/>
              <a:t>Simple </a:t>
            </a:r>
            <a:r>
              <a:rPr lang="fr-BE" dirty="0" err="1" smtClean="0"/>
              <a:t>access</a:t>
            </a:r>
            <a:r>
              <a:rPr lang="fr-BE" dirty="0" smtClean="0"/>
              <a:t> : </a:t>
            </a:r>
            <a:r>
              <a:rPr lang="fr-BE" dirty="0" smtClean="0">
                <a:hlinkClick r:id="rId2"/>
              </a:rPr>
              <a:t>http://centralrepo.evs.tv</a:t>
            </a:r>
            <a:endParaRPr lang="fr-BE" dirty="0" smtClean="0"/>
          </a:p>
          <a:p>
            <a:pPr lvl="1"/>
            <a:r>
              <a:rPr lang="fr-BE" dirty="0" err="1" smtClean="0"/>
              <a:t>Choose</a:t>
            </a:r>
            <a:r>
              <a:rPr lang="fr-BE" dirty="0" smtClean="0"/>
              <a:t> the server </a:t>
            </a:r>
            <a:r>
              <a:rPr lang="fr-BE" dirty="0" err="1" smtClean="0"/>
              <a:t>name</a:t>
            </a:r>
            <a:r>
              <a:rPr lang="fr-BE" dirty="0" smtClean="0"/>
              <a:t> </a:t>
            </a:r>
            <a:r>
              <a:rPr lang="fr-BE" dirty="0" err="1" smtClean="0"/>
              <a:t>so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dirty="0" err="1" smtClean="0"/>
              <a:t>will</a:t>
            </a:r>
            <a:r>
              <a:rPr lang="fr-BE" dirty="0" smtClean="0"/>
              <a:t> </a:t>
            </a:r>
            <a:r>
              <a:rPr lang="fr-BE" dirty="0" err="1" smtClean="0"/>
              <a:t>never</a:t>
            </a:r>
            <a:r>
              <a:rPr lang="fr-BE" dirty="0" smtClean="0"/>
              <a:t> change. </a:t>
            </a:r>
          </a:p>
          <a:p>
            <a:pPr lvl="1"/>
            <a:r>
              <a:rPr lang="fr-BE" dirty="0" smtClean="0"/>
              <a:t>Or if </a:t>
            </a:r>
            <a:r>
              <a:rPr lang="fr-BE" dirty="0" err="1" smtClean="0"/>
              <a:t>it</a:t>
            </a:r>
            <a:r>
              <a:rPr lang="fr-BE" dirty="0" smtClean="0"/>
              <a:t> has to change, the </a:t>
            </a:r>
            <a:r>
              <a:rPr lang="fr-BE" dirty="0" err="1" smtClean="0"/>
              <a:t>cost</a:t>
            </a:r>
            <a:r>
              <a:rPr lang="fr-BE" dirty="0" smtClean="0"/>
              <a:t> for </a:t>
            </a:r>
            <a:r>
              <a:rPr lang="fr-BE" dirty="0" err="1" smtClean="0"/>
              <a:t>upgrading</a:t>
            </a:r>
            <a:r>
              <a:rPr lang="fr-BE" dirty="0" smtClean="0"/>
              <a:t> all </a:t>
            </a:r>
            <a:r>
              <a:rPr lang="fr-BE" dirty="0" err="1" smtClean="0"/>
              <a:t>tools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negligible</a:t>
            </a:r>
            <a:endParaRPr lang="fr-BE" dirty="0" smtClean="0"/>
          </a:p>
          <a:p>
            <a:r>
              <a:rPr lang="fr-BE" dirty="0" err="1" smtClean="0"/>
              <a:t>Suited</a:t>
            </a:r>
            <a:r>
              <a:rPr lang="fr-BE" dirty="0" smtClean="0"/>
              <a:t> for </a:t>
            </a:r>
            <a:r>
              <a:rPr lang="fr-BE" dirty="0" err="1" smtClean="0"/>
              <a:t>storing</a:t>
            </a:r>
            <a:r>
              <a:rPr lang="fr-BE" dirty="0" smtClean="0"/>
              <a:t> </a:t>
            </a:r>
            <a:r>
              <a:rPr lang="fr-BE" dirty="0" err="1" smtClean="0"/>
              <a:t>binary</a:t>
            </a:r>
            <a:endParaRPr lang="fr-BE" dirty="0" smtClean="0"/>
          </a:p>
          <a:p>
            <a:pPr lvl="1"/>
            <a:r>
              <a:rPr lang="fr-BE" dirty="0" err="1" smtClean="0"/>
              <a:t>Tarball</a:t>
            </a:r>
            <a:r>
              <a:rPr lang="fr-BE" dirty="0" smtClean="0"/>
              <a:t> / zip / installation script</a:t>
            </a:r>
          </a:p>
          <a:p>
            <a:pPr lvl="1"/>
            <a:r>
              <a:rPr lang="fr-BE" dirty="0" smtClean="0"/>
              <a:t>Document</a:t>
            </a:r>
          </a:p>
          <a:p>
            <a:r>
              <a:rPr lang="fr-BE" dirty="0" err="1" smtClean="0"/>
              <a:t>Search</a:t>
            </a:r>
            <a:r>
              <a:rPr lang="fr-BE" dirty="0" smtClean="0"/>
              <a:t> System (in </a:t>
            </a:r>
            <a:r>
              <a:rPr lang="fr-BE" dirty="0" err="1" smtClean="0"/>
              <a:t>text</a:t>
            </a:r>
            <a:r>
              <a:rPr lang="fr-BE" dirty="0" smtClean="0"/>
              <a:t> and </a:t>
            </a:r>
            <a:r>
              <a:rPr lang="fr-BE" dirty="0" err="1" smtClean="0"/>
              <a:t>pdf</a:t>
            </a:r>
            <a:r>
              <a:rPr lang="fr-BE" dirty="0" smtClean="0"/>
              <a:t>)</a:t>
            </a:r>
          </a:p>
          <a:p>
            <a:r>
              <a:rPr lang="fr-BE" dirty="0" err="1" smtClean="0"/>
              <a:t>Versionning</a:t>
            </a:r>
            <a:r>
              <a:rPr lang="fr-BE" dirty="0" smtClean="0"/>
              <a:t> system (</a:t>
            </a:r>
            <a:r>
              <a:rPr lang="fr-BE" dirty="0" err="1" smtClean="0"/>
              <a:t>keep</a:t>
            </a:r>
            <a:r>
              <a:rPr lang="fr-BE" dirty="0" smtClean="0"/>
              <a:t> the last n </a:t>
            </a:r>
            <a:r>
              <a:rPr lang="fr-BE" dirty="0" err="1" smtClean="0"/>
              <a:t>revision</a:t>
            </a:r>
            <a:r>
              <a:rPr lang="fr-BE" dirty="0" smtClean="0"/>
              <a:t> or a </a:t>
            </a:r>
            <a:r>
              <a:rPr lang="fr-BE" dirty="0" err="1" smtClean="0"/>
              <a:t>given</a:t>
            </a:r>
            <a:r>
              <a:rPr lang="fr-BE" dirty="0" smtClean="0"/>
              <a:t> document)</a:t>
            </a:r>
          </a:p>
          <a:p>
            <a:r>
              <a:rPr lang="fr-BE" dirty="0" err="1" smtClean="0"/>
              <a:t>Hierarchical</a:t>
            </a:r>
            <a:r>
              <a:rPr lang="fr-BE" dirty="0" smtClean="0"/>
              <a:t> </a:t>
            </a:r>
            <a:r>
              <a:rPr lang="fr-BE" dirty="0" err="1" smtClean="0"/>
              <a:t>organization</a:t>
            </a:r>
            <a:endParaRPr lang="fr-BE" dirty="0" smtClean="0"/>
          </a:p>
          <a:p>
            <a:r>
              <a:rPr lang="fr-BE" dirty="0" err="1" smtClean="0"/>
              <a:t>External</a:t>
            </a:r>
            <a:r>
              <a:rPr lang="fr-BE" dirty="0" smtClean="0"/>
              <a:t> </a:t>
            </a:r>
            <a:r>
              <a:rPr lang="fr-BE" dirty="0" err="1" smtClean="0"/>
              <a:t>access</a:t>
            </a:r>
            <a:r>
              <a:rPr lang="fr-BE" dirty="0" smtClean="0"/>
              <a:t> point </a:t>
            </a:r>
          </a:p>
          <a:p>
            <a:pPr lvl="1"/>
            <a:r>
              <a:rPr lang="fr-BE" dirty="0" smtClean="0"/>
              <a:t>A single URL</a:t>
            </a:r>
          </a:p>
          <a:p>
            <a:r>
              <a:rPr lang="fr-BE" dirty="0" smtClean="0"/>
              <a:t>Multiple Edit interface</a:t>
            </a:r>
          </a:p>
          <a:p>
            <a:pPr lvl="1"/>
            <a:r>
              <a:rPr lang="fr-BE" dirty="0" err="1" smtClean="0"/>
              <a:t>WebDAV</a:t>
            </a:r>
            <a:endParaRPr lang="fr-BE" dirty="0" smtClean="0"/>
          </a:p>
          <a:p>
            <a:pPr lvl="1"/>
            <a:r>
              <a:rPr lang="fr-BE" dirty="0" smtClean="0"/>
              <a:t>Web Site </a:t>
            </a:r>
            <a:endParaRPr lang="fr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Perpetual</a:t>
            </a:r>
            <a:r>
              <a:rPr lang="fr-FR" dirty="0" smtClean="0"/>
              <a:t> URL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Document changes, </a:t>
            </a:r>
            <a:r>
              <a:rPr lang="fr-FR" dirty="0" err="1" smtClean="0"/>
              <a:t>projects</a:t>
            </a:r>
            <a:r>
              <a:rPr lang="fr-FR" dirty="0" smtClean="0"/>
              <a:t> are </a:t>
            </a:r>
            <a:r>
              <a:rPr lang="fr-FR" dirty="0" err="1" smtClean="0"/>
              <a:t>reorganized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the location of a </a:t>
            </a:r>
            <a:r>
              <a:rPr lang="fr-FR" dirty="0" err="1" smtClean="0"/>
              <a:t>given</a:t>
            </a:r>
            <a:r>
              <a:rPr lang="fr-FR" dirty="0" smtClean="0"/>
              <a:t> document/</a:t>
            </a:r>
            <a:r>
              <a:rPr lang="fr-FR" dirty="0" err="1" smtClean="0"/>
              <a:t>tarball</a:t>
            </a:r>
            <a:r>
              <a:rPr lang="fr-FR" dirty="0" smtClean="0"/>
              <a:t> WILL change one </a:t>
            </a:r>
            <a:r>
              <a:rPr lang="fr-FR" dirty="0" err="1" smtClean="0"/>
              <a:t>day</a:t>
            </a:r>
            <a:endParaRPr lang="fr-FR" dirty="0" smtClean="0"/>
          </a:p>
          <a:p>
            <a:pPr lvl="1"/>
            <a:r>
              <a:rPr lang="fr-FR" dirty="0" smtClean="0"/>
              <a:t>For instance : /</a:t>
            </a:r>
            <a:r>
              <a:rPr lang="fr-FR" dirty="0" err="1" smtClean="0"/>
              <a:t>projects</a:t>
            </a:r>
            <a:r>
              <a:rPr lang="fr-FR" dirty="0" smtClean="0"/>
              <a:t>/</a:t>
            </a:r>
            <a:r>
              <a:rPr lang="fr-FR" dirty="0" err="1" smtClean="0"/>
              <a:t>myprojects</a:t>
            </a:r>
            <a:r>
              <a:rPr lang="fr-FR" dirty="0" smtClean="0"/>
              <a:t>/</a:t>
            </a:r>
            <a:r>
              <a:rPr lang="fr-FR" dirty="0" err="1" smtClean="0"/>
              <a:t>dependencies</a:t>
            </a:r>
            <a:r>
              <a:rPr lang="fr-FR" dirty="0" smtClean="0"/>
              <a:t>/tool.zip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reorganized</a:t>
            </a:r>
            <a:r>
              <a:rPr lang="fr-FR" dirty="0" smtClean="0"/>
              <a:t> in</a:t>
            </a:r>
          </a:p>
          <a:p>
            <a:pPr lvl="1"/>
            <a:r>
              <a:rPr lang="fr-FR" dirty="0" smtClean="0"/>
              <a:t>/</a:t>
            </a:r>
            <a:r>
              <a:rPr lang="fr-FR" dirty="0" err="1" smtClean="0"/>
              <a:t>departements</a:t>
            </a:r>
            <a:r>
              <a:rPr lang="fr-FR" dirty="0" smtClean="0"/>
              <a:t>/</a:t>
            </a:r>
            <a:r>
              <a:rPr lang="fr-FR" dirty="0" err="1" smtClean="0"/>
              <a:t>projects</a:t>
            </a:r>
            <a:r>
              <a:rPr lang="fr-FR" dirty="0" smtClean="0"/>
              <a:t>/2012/</a:t>
            </a:r>
            <a:r>
              <a:rPr lang="fr-FR" dirty="0" err="1" smtClean="0"/>
              <a:t>myprojects</a:t>
            </a:r>
            <a:r>
              <a:rPr lang="fr-FR" dirty="0" smtClean="0"/>
              <a:t>/</a:t>
            </a:r>
            <a:r>
              <a:rPr lang="fr-FR" dirty="0" err="1" smtClean="0"/>
              <a:t>dependencies</a:t>
            </a:r>
            <a:r>
              <a:rPr lang="fr-FR" dirty="0" smtClean="0"/>
              <a:t>/tool.zip</a:t>
            </a:r>
          </a:p>
          <a:p>
            <a:pPr lvl="1"/>
            <a:r>
              <a:rPr lang="fr-FR" dirty="0" smtClean="0"/>
              <a:t>So URL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persistant.</a:t>
            </a:r>
          </a:p>
          <a:p>
            <a:r>
              <a:rPr lang="fr-FR" dirty="0" smtClean="0"/>
              <a:t>How?</a:t>
            </a:r>
          </a:p>
          <a:p>
            <a:pPr lvl="1"/>
            <a:r>
              <a:rPr lang="fr-FR" dirty="0" smtClean="0"/>
              <a:t>Use a unique ID:</a:t>
            </a:r>
          </a:p>
          <a:p>
            <a:pPr lvl="2"/>
            <a:r>
              <a:rPr lang="fr-BE" sz="1900" dirty="0" smtClean="0">
                <a:hlinkClick r:id="rId2"/>
              </a:rPr>
              <a:t>http://centralrepo.evs.tv/go/ID=47877425747874?filename=tool.zip</a:t>
            </a:r>
            <a:endParaRPr lang="fr-BE" sz="1900" dirty="0" smtClean="0"/>
          </a:p>
          <a:p>
            <a:pPr lvl="1"/>
            <a:r>
              <a:rPr lang="fr-BE" sz="3000" dirty="0" smtClean="0"/>
              <a:t>This </a:t>
            </a:r>
            <a:r>
              <a:rPr lang="fr-BE" sz="3000" dirty="0" err="1" smtClean="0"/>
              <a:t>allow</a:t>
            </a:r>
            <a:r>
              <a:rPr lang="fr-BE" sz="3000" dirty="0" smtClean="0"/>
              <a:t> to </a:t>
            </a:r>
            <a:r>
              <a:rPr lang="fr-BE" sz="3000" dirty="0" err="1" smtClean="0"/>
              <a:t>wget</a:t>
            </a:r>
            <a:r>
              <a:rPr lang="fr-BE" sz="3000" dirty="0" smtClean="0"/>
              <a:t> </a:t>
            </a:r>
            <a:r>
              <a:rPr lang="fr-BE" sz="3000" dirty="0" err="1" smtClean="0"/>
              <a:t>it</a:t>
            </a:r>
            <a:r>
              <a:rPr lang="fr-BE" sz="3000" dirty="0" smtClean="0"/>
              <a:t> </a:t>
            </a:r>
            <a:r>
              <a:rPr lang="fr-BE" sz="3000" dirty="0" err="1" smtClean="0"/>
              <a:t>everytime</a:t>
            </a:r>
            <a:r>
              <a:rPr lang="fr-BE" sz="3000" dirty="0" smtClean="0"/>
              <a:t> </a:t>
            </a:r>
            <a:r>
              <a:rPr lang="fr-BE" sz="3000" dirty="0" err="1" smtClean="0"/>
              <a:t>we</a:t>
            </a:r>
            <a:r>
              <a:rPr lang="fr-BE" sz="3000" dirty="0" smtClean="0"/>
              <a:t> </a:t>
            </a:r>
            <a:r>
              <a:rPr lang="fr-BE" sz="3000" dirty="0" err="1" smtClean="0"/>
              <a:t>need</a:t>
            </a:r>
            <a:r>
              <a:rPr lang="fr-BE" sz="3000" dirty="0" smtClean="0"/>
              <a:t> </a:t>
            </a:r>
            <a:r>
              <a:rPr lang="fr-BE" sz="3000" dirty="0" err="1" smtClean="0"/>
              <a:t>it</a:t>
            </a:r>
            <a:r>
              <a:rPr lang="fr-BE" sz="3000" dirty="0" smtClean="0"/>
              <a:t> AND to </a:t>
            </a:r>
            <a:r>
              <a:rPr lang="fr-BE" sz="3000" dirty="0" err="1" smtClean="0"/>
              <a:t>reorganize</a:t>
            </a:r>
            <a:r>
              <a:rPr lang="fr-BE" sz="3000" dirty="0" smtClean="0"/>
              <a:t> </a:t>
            </a:r>
            <a:r>
              <a:rPr lang="fr-BE" sz="3000" dirty="0" err="1" smtClean="0"/>
              <a:t>it</a:t>
            </a:r>
            <a:r>
              <a:rPr lang="fr-BE" sz="3000" dirty="0" smtClean="0"/>
              <a:t>.</a:t>
            </a:r>
          </a:p>
          <a:p>
            <a:pPr lvl="1"/>
            <a:r>
              <a:rPr lang="fr-BE" sz="3000" dirty="0" smtClean="0"/>
              <a:t>Just store </a:t>
            </a:r>
            <a:r>
              <a:rPr lang="fr-BE" sz="3000" dirty="0" err="1" smtClean="0"/>
              <a:t>this</a:t>
            </a:r>
            <a:r>
              <a:rPr lang="fr-BE" sz="3000" dirty="0" smtClean="0"/>
              <a:t> URL in </a:t>
            </a:r>
            <a:r>
              <a:rPr lang="fr-BE" sz="3000" dirty="0" err="1" smtClean="0"/>
              <a:t>your</a:t>
            </a:r>
            <a:r>
              <a:rPr lang="fr-BE" sz="3000" dirty="0" smtClean="0"/>
              <a:t> script as </a:t>
            </a:r>
            <a:r>
              <a:rPr lang="fr-BE" sz="3000" dirty="0" err="1" smtClean="0"/>
              <a:t>it</a:t>
            </a:r>
            <a:r>
              <a:rPr lang="fr-BE" sz="3000" dirty="0" smtClean="0"/>
              <a:t> </a:t>
            </a:r>
            <a:r>
              <a:rPr lang="fr-BE" sz="3000" dirty="0" err="1" smtClean="0"/>
              <a:t>is</a:t>
            </a:r>
            <a:endParaRPr lang="fr-FR" sz="30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9B48-8229-4274-98BE-63890BD829F4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317403-1D45-4F67-AB49-36AAA82B0D0F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MyProject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</a:t>
            </a:r>
            <a:r>
              <a:rPr lang="fr-FR" dirty="0" err="1" smtClean="0"/>
              <a:t>Boost</a:t>
            </a:r>
            <a:r>
              <a:rPr lang="fr-FR" dirty="0" smtClean="0"/>
              <a:t> (</a:t>
            </a:r>
            <a:r>
              <a:rPr lang="fr-FR" dirty="0" err="1" smtClean="0"/>
              <a:t>OpenSource</a:t>
            </a:r>
            <a:r>
              <a:rPr lang="fr-FR" dirty="0" smtClean="0"/>
              <a:t>, </a:t>
            </a:r>
            <a:r>
              <a:rPr lang="fr-FR" dirty="0" err="1" smtClean="0"/>
              <a:t>publically</a:t>
            </a:r>
            <a:r>
              <a:rPr lang="fr-FR" dirty="0" smtClean="0"/>
              <a:t> </a:t>
            </a:r>
            <a:r>
              <a:rPr lang="fr-FR" dirty="0" err="1" smtClean="0"/>
              <a:t>downloadable</a:t>
            </a:r>
            <a:r>
              <a:rPr lang="fr-FR" dirty="0" smtClean="0"/>
              <a:t> on the net) and Driver SDK (</a:t>
            </a:r>
            <a:r>
              <a:rPr lang="fr-FR" dirty="0" err="1" smtClean="0"/>
              <a:t>provided</a:t>
            </a:r>
            <a:r>
              <a:rPr lang="fr-FR" dirty="0" smtClean="0"/>
              <a:t> by an 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company</a:t>
            </a:r>
            <a:r>
              <a:rPr lang="fr-FR" dirty="0" smtClean="0"/>
              <a:t>, source or </a:t>
            </a:r>
            <a:r>
              <a:rPr lang="fr-FR" dirty="0" err="1" smtClean="0"/>
              <a:t>binary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Boost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50 Mb,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downloading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transparent. Imaging a 1 Go </a:t>
            </a:r>
            <a:r>
              <a:rPr lang="fr-FR" dirty="0" err="1" smtClean="0"/>
              <a:t>dependency</a:t>
            </a:r>
            <a:endParaRPr lang="fr-FR" dirty="0" smtClean="0"/>
          </a:p>
          <a:p>
            <a:r>
              <a:rPr lang="fr-FR" dirty="0" err="1" smtClean="0"/>
              <a:t>Before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Under Linux, I </a:t>
            </a:r>
            <a:r>
              <a:rPr lang="fr-FR" dirty="0" err="1" smtClean="0"/>
              <a:t>grab</a:t>
            </a:r>
            <a:r>
              <a:rPr lang="fr-FR" dirty="0" smtClean="0"/>
              <a:t> </a:t>
            </a:r>
            <a:r>
              <a:rPr lang="fr-FR" dirty="0" err="1" smtClean="0"/>
              <a:t>Boost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/</a:t>
            </a:r>
            <a:r>
              <a:rPr lang="fr-FR" dirty="0" err="1" smtClean="0"/>
              <a:t>mnt</a:t>
            </a:r>
            <a:r>
              <a:rPr lang="fr-FR" dirty="0" smtClean="0"/>
              <a:t>/DATA1/</a:t>
            </a:r>
            <a:r>
              <a:rPr lang="fr-FR" dirty="0" err="1" smtClean="0"/>
              <a:t>dependencies</a:t>
            </a:r>
            <a:r>
              <a:rPr lang="fr-FR" dirty="0" smtClean="0"/>
              <a:t>/boost.tar.gz</a:t>
            </a:r>
          </a:p>
          <a:p>
            <a:pPr lvl="1"/>
            <a:r>
              <a:rPr lang="fr-FR" dirty="0" smtClean="0"/>
              <a:t>Under Windows, I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net </a:t>
            </a:r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not accessible via Windows </a:t>
            </a:r>
            <a:r>
              <a:rPr lang="fr-FR" dirty="0" err="1" smtClean="0"/>
              <a:t>Share</a:t>
            </a:r>
            <a:endParaRPr lang="fr-FR" dirty="0" smtClean="0"/>
          </a:p>
          <a:p>
            <a:pPr lvl="1"/>
            <a:r>
              <a:rPr lang="fr-FR" dirty="0" smtClean="0"/>
              <a:t>For the SDK, I </a:t>
            </a:r>
            <a:r>
              <a:rPr lang="fr-FR" dirty="0" err="1" smtClean="0"/>
              <a:t>write</a:t>
            </a:r>
            <a:r>
              <a:rPr lang="fr-FR" dirty="0" smtClean="0"/>
              <a:t> a README </a:t>
            </a:r>
            <a:r>
              <a:rPr lang="fr-FR" dirty="0" err="1" smtClean="0"/>
              <a:t>telling</a:t>
            </a:r>
            <a:r>
              <a:rPr lang="fr-FR" dirty="0" smtClean="0"/>
              <a:t> the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developper</a:t>
            </a:r>
            <a:r>
              <a:rPr lang="fr-FR" dirty="0" smtClean="0"/>
              <a:t> how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9B48-8229-4274-98BE-63890BD829F4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317403-1D45-4F67-AB49-36AAA82B0D0F}" type="slidenum">
              <a:rPr lang="fr-BE" smtClean="0"/>
              <a:pPr/>
              <a:t>7</a:t>
            </a:fld>
            <a:endParaRPr lang="fr-B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now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write</a:t>
            </a:r>
            <a:r>
              <a:rPr lang="fr-FR" dirty="0" smtClean="0"/>
              <a:t> a single script (</a:t>
            </a:r>
            <a:r>
              <a:rPr lang="fr-FR" dirty="0" err="1" smtClean="0"/>
              <a:t>bash</a:t>
            </a:r>
            <a:r>
              <a:rPr lang="fr-FR" dirty="0" smtClean="0"/>
              <a:t>, python, </a:t>
            </a:r>
            <a:r>
              <a:rPr lang="fr-FR" dirty="0" err="1" smtClean="0"/>
              <a:t>whatever</a:t>
            </a:r>
            <a:r>
              <a:rPr lang="fr-FR" dirty="0" smtClean="0"/>
              <a:t>…) </a:t>
            </a:r>
            <a:r>
              <a:rPr lang="fr-FR" dirty="0" err="1" smtClean="0"/>
              <a:t>telling</a:t>
            </a:r>
            <a:r>
              <a:rPr lang="fr-FR" dirty="0" smtClean="0"/>
              <a:t> to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libraries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URL</a:t>
            </a:r>
          </a:p>
          <a:p>
            <a:pPr marL="800100" lvl="3" indent="-342900">
              <a:buBlip>
                <a:blip r:embed="rId2"/>
              </a:buBlip>
            </a:pPr>
            <a:r>
              <a:rPr lang="fr-BE" sz="1500" dirty="0" smtClean="0"/>
              <a:t>http://centralrepo.evs.tv/go/ID=47877425747874?filename=boost.tar.gz</a:t>
            </a:r>
          </a:p>
          <a:p>
            <a:pPr marL="800100" lvl="3" indent="-342900">
              <a:buBlip>
                <a:blip r:embed="rId2"/>
              </a:buBlip>
            </a:pPr>
            <a:r>
              <a:rPr lang="fr-BE" sz="1500" dirty="0" smtClean="0"/>
              <a:t>http://centralrepo.evs.tv/go/ID=87855587721122?filename=driversdk.zip</a:t>
            </a:r>
          </a:p>
          <a:p>
            <a:pPr marL="342900" lvl="2" indent="-342900">
              <a:buBlip>
                <a:blip r:embed="rId2"/>
              </a:buBlip>
            </a:pPr>
            <a:r>
              <a:rPr lang="fr-BE" sz="1900" dirty="0" smtClean="0"/>
              <a:t>And </a:t>
            </a:r>
            <a:r>
              <a:rPr lang="fr-BE" sz="1900" dirty="0" err="1" smtClean="0"/>
              <a:t>that’s</a:t>
            </a:r>
            <a:r>
              <a:rPr lang="fr-BE" sz="1900" dirty="0" smtClean="0"/>
              <a:t> all!</a:t>
            </a:r>
          </a:p>
          <a:p>
            <a:pPr marL="800100" lvl="3" indent="-342900">
              <a:buBlip>
                <a:blip r:embed="rId2"/>
              </a:buBlip>
            </a:pPr>
            <a:r>
              <a:rPr lang="fr-BE" sz="1500" dirty="0" smtClean="0"/>
              <a:t>Works straight </a:t>
            </a:r>
            <a:r>
              <a:rPr lang="fr-BE" sz="1500" dirty="0" err="1" smtClean="0"/>
              <a:t>under</a:t>
            </a:r>
            <a:r>
              <a:rPr lang="fr-BE" sz="1500" dirty="0" smtClean="0"/>
              <a:t> Windows</a:t>
            </a:r>
          </a:p>
          <a:p>
            <a:pPr marL="800100" lvl="3" indent="-342900">
              <a:buBlip>
                <a:blip r:embed="rId2"/>
              </a:buBlip>
            </a:pPr>
            <a:r>
              <a:rPr lang="fr-BE" sz="1500" dirty="0" smtClean="0"/>
              <a:t>Works </a:t>
            </a:r>
            <a:r>
              <a:rPr lang="fr-BE" sz="1500" dirty="0" err="1" smtClean="0"/>
              <a:t>without</a:t>
            </a:r>
            <a:r>
              <a:rPr lang="fr-BE" sz="1500" dirty="0" smtClean="0"/>
              <a:t> </a:t>
            </a:r>
            <a:r>
              <a:rPr lang="fr-BE" sz="1500" dirty="0" err="1" smtClean="0"/>
              <a:t>special</a:t>
            </a:r>
            <a:r>
              <a:rPr lang="fr-BE" sz="1500" dirty="0" smtClean="0"/>
              <a:t> </a:t>
            </a:r>
            <a:r>
              <a:rPr lang="fr-BE" sz="1500" dirty="0" err="1" smtClean="0"/>
              <a:t>mount</a:t>
            </a:r>
            <a:r>
              <a:rPr lang="fr-BE" sz="1500" dirty="0" smtClean="0"/>
              <a:t> point </a:t>
            </a:r>
            <a:r>
              <a:rPr lang="fr-BE" sz="1500" dirty="0" err="1" smtClean="0"/>
              <a:t>under</a:t>
            </a:r>
            <a:r>
              <a:rPr lang="fr-BE" sz="1500" dirty="0" smtClean="0"/>
              <a:t> Linux</a:t>
            </a:r>
          </a:p>
          <a:p>
            <a:pPr marL="800100" lvl="3" indent="-342900">
              <a:buBlip>
                <a:blip r:embed="rId2"/>
              </a:buBlip>
            </a:pPr>
            <a:r>
              <a:rPr lang="fr-BE" sz="1500" dirty="0" err="1" smtClean="0"/>
              <a:t>Even</a:t>
            </a:r>
            <a:r>
              <a:rPr lang="fr-BE" sz="1500" dirty="0" smtClean="0"/>
              <a:t> </a:t>
            </a:r>
            <a:r>
              <a:rPr lang="fr-BE" sz="1500" dirty="0" err="1" smtClean="0"/>
              <a:t>work</a:t>
            </a:r>
            <a:r>
              <a:rPr lang="fr-BE" sz="1500" dirty="0" smtClean="0"/>
              <a:t> </a:t>
            </a:r>
            <a:r>
              <a:rPr lang="fr-BE" sz="1500" dirty="0" err="1" smtClean="0"/>
              <a:t>under</a:t>
            </a:r>
            <a:r>
              <a:rPr lang="fr-BE" sz="1500" dirty="0" smtClean="0"/>
              <a:t> </a:t>
            </a:r>
            <a:r>
              <a:rPr lang="fr-BE" sz="1500" dirty="0" err="1" smtClean="0"/>
              <a:t>MacOS</a:t>
            </a:r>
            <a:r>
              <a:rPr lang="fr-BE" sz="1500" dirty="0" smtClean="0"/>
              <a:t> !</a:t>
            </a:r>
          </a:p>
          <a:p>
            <a:pPr marL="342900" lvl="2" indent="-342900">
              <a:buBlip>
                <a:blip r:embed="rId2"/>
              </a:buBlip>
            </a:pPr>
            <a:r>
              <a:rPr lang="fr-BE" sz="1900" dirty="0" smtClean="0"/>
              <a:t>The </a:t>
            </a:r>
            <a:r>
              <a:rPr lang="fr-BE" sz="1900" dirty="0" err="1" smtClean="0"/>
              <a:t>admin</a:t>
            </a:r>
            <a:r>
              <a:rPr lang="fr-BE" sz="1900" dirty="0" smtClean="0"/>
              <a:t> / </a:t>
            </a:r>
            <a:r>
              <a:rPr lang="fr-BE" sz="1900" dirty="0" err="1" smtClean="0"/>
              <a:t>project</a:t>
            </a:r>
            <a:r>
              <a:rPr lang="fr-BE" sz="1900" dirty="0" smtClean="0"/>
              <a:t> manager </a:t>
            </a:r>
            <a:r>
              <a:rPr lang="fr-BE" sz="1900" dirty="0" err="1" smtClean="0"/>
              <a:t>can</a:t>
            </a:r>
            <a:r>
              <a:rPr lang="fr-BE" sz="1900" dirty="0" smtClean="0"/>
              <a:t> </a:t>
            </a:r>
            <a:r>
              <a:rPr lang="fr-BE" sz="1900" dirty="0" err="1" smtClean="0"/>
              <a:t>even</a:t>
            </a:r>
            <a:r>
              <a:rPr lang="fr-BE" sz="1900" dirty="0" smtClean="0"/>
              <a:t> change the </a:t>
            </a:r>
            <a:r>
              <a:rPr lang="fr-BE" sz="1900" dirty="0" err="1" smtClean="0"/>
              <a:t>logical</a:t>
            </a:r>
            <a:r>
              <a:rPr lang="fr-BE" sz="1900" dirty="0" smtClean="0"/>
              <a:t> </a:t>
            </a:r>
            <a:r>
              <a:rPr lang="fr-BE" sz="1900" dirty="0" err="1" smtClean="0"/>
              <a:t>organization</a:t>
            </a:r>
            <a:r>
              <a:rPr lang="fr-BE" sz="1900" dirty="0" smtClean="0"/>
              <a:t> of the </a:t>
            </a:r>
            <a:r>
              <a:rPr lang="fr-BE" sz="1900" dirty="0" err="1" smtClean="0"/>
              <a:t>libraries</a:t>
            </a:r>
            <a:r>
              <a:rPr lang="fr-BE" sz="1900" dirty="0" smtClean="0"/>
              <a:t> </a:t>
            </a:r>
            <a:r>
              <a:rPr lang="fr-BE" sz="1900" dirty="0" err="1" smtClean="0"/>
              <a:t>without</a:t>
            </a:r>
            <a:r>
              <a:rPr lang="fr-BE" sz="1900" dirty="0" smtClean="0"/>
              <a:t> </a:t>
            </a:r>
            <a:r>
              <a:rPr lang="fr-BE" sz="1900" dirty="0" err="1" smtClean="0"/>
              <a:t>breaking</a:t>
            </a:r>
            <a:r>
              <a:rPr lang="fr-BE" sz="1900" dirty="0" smtClean="0"/>
              <a:t> </a:t>
            </a:r>
            <a:r>
              <a:rPr lang="fr-BE" sz="1900" dirty="0" err="1" smtClean="0"/>
              <a:t>any</a:t>
            </a:r>
            <a:r>
              <a:rPr lang="fr-BE" sz="1900" dirty="0" smtClean="0"/>
              <a:t> </a:t>
            </a:r>
            <a:r>
              <a:rPr lang="fr-BE" sz="1900" dirty="0" err="1" smtClean="0"/>
              <a:t>build</a:t>
            </a:r>
            <a:endParaRPr lang="fr-BE" sz="1900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9B48-8229-4274-98BE-63890BD829F4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317403-1D45-4F67-AB49-36AAA82B0D0F}" type="slidenum">
              <a:rPr lang="fr-BE" smtClean="0"/>
              <a:pPr/>
              <a:t>8</a:t>
            </a:fld>
            <a:endParaRPr lang="fr-B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Which</a:t>
            </a:r>
            <a:r>
              <a:rPr lang="fr-FR" dirty="0" smtClean="0"/>
              <a:t> commercial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hlinkClick r:id="rId2"/>
              </a:rPr>
              <a:t>OpenText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9B48-8229-4274-98BE-63890BD829F4}" type="datetime4">
              <a:rPr lang="en-US" smtClean="0"/>
              <a:pPr/>
              <a:t>October 26, 2012</a:t>
            </a:fld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317403-1D45-4F67-AB49-36AAA82B0D0F}" type="slidenum">
              <a:rPr lang="fr-BE" smtClean="0"/>
              <a:pPr/>
              <a:t>9</a:t>
            </a:fld>
            <a:endParaRPr lang="fr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EVS Colours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007EA3"/>
      </a:accent1>
      <a:accent2>
        <a:srgbClr val="007EA3"/>
      </a:accent2>
      <a:accent3>
        <a:srgbClr val="000000"/>
      </a:accent3>
      <a:accent4>
        <a:srgbClr val="565A5C"/>
      </a:accent4>
      <a:accent5>
        <a:srgbClr val="8E908F"/>
      </a:accent5>
      <a:accent6>
        <a:srgbClr val="B5B6B3"/>
      </a:accent6>
      <a:hlink>
        <a:srgbClr val="565A5C"/>
      </a:hlink>
      <a:folHlink>
        <a:srgbClr val="007EA3"/>
      </a:folHlink>
    </a:clrScheme>
    <a:fontScheme name="EVS Promotional">
      <a:majorFont>
        <a:latin typeface="HelveticaNeueLT Std"/>
        <a:ea typeface=""/>
        <a:cs typeface=""/>
      </a:majorFont>
      <a:minorFont>
        <a:latin typeface="HelveticaNeueLT Std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000" dirty="0" smtClean="0">
            <a:solidFill>
              <a:schemeClr val="bg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</TotalTime>
  <Words>542</Words>
  <Application>Microsoft Office PowerPoint</Application>
  <PresentationFormat>Affichage à l'écran 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blank</vt:lpstr>
      <vt:lpstr>Source Dependency Management System Requirements</vt:lpstr>
      <vt:lpstr>What are the needs</vt:lpstr>
      <vt:lpstr>What is the problem</vt:lpstr>
      <vt:lpstr>What is the problem</vt:lpstr>
      <vt:lpstr>So we would need a central repository with the following specification</vt:lpstr>
      <vt:lpstr>Perpetual URL</vt:lpstr>
      <vt:lpstr>Example</vt:lpstr>
      <vt:lpstr>And now…</vt:lpstr>
      <vt:lpstr>Which commercial tools allow that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Dependency Management System Requirements</dc:title>
  <dc:creator>gse</dc:creator>
  <cp:lastModifiedBy>gse</cp:lastModifiedBy>
  <cp:revision>3</cp:revision>
  <dcterms:created xsi:type="dcterms:W3CDTF">2012-10-23T12:41:06Z</dcterms:created>
  <dcterms:modified xsi:type="dcterms:W3CDTF">2012-10-26T15:19:24Z</dcterms:modified>
</cp:coreProperties>
</file>