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80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71EE-C48B-46B1-A741-5C6FD162108F}" type="datetimeFigureOut">
              <a:rPr lang="de-CH" smtClean="0"/>
              <a:pPr/>
              <a:t>07.10.2010</a:t>
            </a:fld>
            <a:endParaRPr lang="de-C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C06E-588B-4047-AB25-6277E888AF0D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71EE-C48B-46B1-A741-5C6FD162108F}" type="datetimeFigureOut">
              <a:rPr lang="de-CH" smtClean="0"/>
              <a:pPr/>
              <a:t>07.10.2010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C06E-588B-4047-AB25-6277E888AF0D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71EE-C48B-46B1-A741-5C6FD162108F}" type="datetimeFigureOut">
              <a:rPr lang="de-CH" smtClean="0"/>
              <a:pPr/>
              <a:t>07.10.2010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C06E-588B-4047-AB25-6277E888AF0D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71EE-C48B-46B1-A741-5C6FD162108F}" type="datetimeFigureOut">
              <a:rPr lang="de-CH" smtClean="0"/>
              <a:pPr/>
              <a:t>07.10.2010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C06E-588B-4047-AB25-6277E888AF0D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71EE-C48B-46B1-A741-5C6FD162108F}" type="datetimeFigureOut">
              <a:rPr lang="de-CH" smtClean="0"/>
              <a:pPr/>
              <a:t>07.10.2010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C06E-588B-4047-AB25-6277E888AF0D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71EE-C48B-46B1-A741-5C6FD162108F}" type="datetimeFigureOut">
              <a:rPr lang="de-CH" smtClean="0"/>
              <a:pPr/>
              <a:t>07.10.2010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C06E-588B-4047-AB25-6277E888AF0D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71EE-C48B-46B1-A741-5C6FD162108F}" type="datetimeFigureOut">
              <a:rPr lang="de-CH" smtClean="0"/>
              <a:pPr/>
              <a:t>07.10.2010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C06E-588B-4047-AB25-6277E888AF0D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71EE-C48B-46B1-A741-5C6FD162108F}" type="datetimeFigureOut">
              <a:rPr lang="de-CH" smtClean="0"/>
              <a:pPr/>
              <a:t>07.10.2010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C06E-588B-4047-AB25-6277E888AF0D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71EE-C48B-46B1-A741-5C6FD162108F}" type="datetimeFigureOut">
              <a:rPr lang="de-CH" smtClean="0"/>
              <a:pPr/>
              <a:t>07.10.2010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C06E-588B-4047-AB25-6277E888AF0D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71EE-C48B-46B1-A741-5C6FD162108F}" type="datetimeFigureOut">
              <a:rPr lang="de-CH" smtClean="0"/>
              <a:pPr/>
              <a:t>07.10.2010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C06E-588B-4047-AB25-6277E888AF0D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71EE-C48B-46B1-A741-5C6FD162108F}" type="datetimeFigureOut">
              <a:rPr lang="de-CH" smtClean="0"/>
              <a:pPr/>
              <a:t>07.10.2010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FFAC06E-588B-4047-AB25-6277E888AF0D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0DF71EE-C48B-46B1-A741-5C6FD162108F}" type="datetimeFigureOut">
              <a:rPr lang="de-CH" smtClean="0"/>
              <a:pPr/>
              <a:t>07.10.2010</a:t>
            </a:fld>
            <a:endParaRPr lang="de-C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FAC06E-588B-4047-AB25-6277E888AF0D}" type="slidenum">
              <a:rPr lang="de-CH" smtClean="0"/>
              <a:pPr/>
              <a:t>‹#›</a:t>
            </a:fld>
            <a:endParaRPr lang="de-CH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Projektskizze der Gruppe CCTD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Cube Circle Tower Defense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Wirtschaftlichkeit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Verkaufen, direkt Vertreiben oder eigene </a:t>
            </a:r>
            <a:r>
              <a:rPr lang="de-CH" dirty="0" err="1" smtClean="0"/>
              <a:t>Gameplatform</a:t>
            </a:r>
            <a:endParaRPr lang="de-CH" dirty="0" smtClean="0"/>
          </a:p>
          <a:p>
            <a:r>
              <a:rPr lang="de-CH" dirty="0" smtClean="0"/>
              <a:t>Werbebanner </a:t>
            </a:r>
          </a:p>
          <a:p>
            <a:r>
              <a:rPr lang="de-CH" dirty="0" smtClean="0"/>
              <a:t>Zielmarkt: Jugendliche und junge Erwachsene</a:t>
            </a:r>
          </a:p>
          <a:p>
            <a:r>
              <a:rPr lang="de-CH" dirty="0" smtClean="0"/>
              <a:t>Verbreitung: Mund zu Mund Propaganda</a:t>
            </a:r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365104" y="5805264"/>
            <a:ext cx="482453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3889E-18 -4.07407E-6 C 0.01111 0.00972 0.02223 0.01134 0.03542 0.01389 C 0.05677 0.0044 0.08021 0.01181 0.10209 0.01667 C 0.11042 0.01574 0.11875 0.01389 0.12709 0.01389 C 0.14809 0.01389 0.11563 0.02269 0.14167 0.01389 C 0.16198 0.02292 0.14045 0.01412 0.18959 0.01945 C 0.19792 0.02037 0.20643 0.025 0.21459 0.02778 C 0.23542 0.02084 0.22552 0.02107 0.24375 0.025 C 0.26979 0.02246 0.29323 0.01597 0.31875 0.01111 C 0.325 0.00834 0.33125 0.00556 0.3375 0.00278 C 0.34375 -4.07407E-6 0.35018 -0.00741 0.35625 -0.01111 C 0.36736 -0.01759 0.37622 -0.01852 0.3875 -0.02222 C 0.3875 -0.02222 0.40313 -0.02916 0.40625 -0.03055 C 0.42032 -0.0368 0.43542 -0.03727 0.44983 -0.03889 C 0.46789 -0.0368 0.47778 -0.03495 0.49375 -0.02778 C 0.49844 -0.02569 0.50209 -0.02037 0.50608 -0.01666 C 0.50834 -0.01481 0.5125 -0.01111 0.5125 -0.01111 C 0.51615 0.00347 0.5125 -0.0044 0.52709 0.00834 C 0.53282 0.01343 0.53993 0.01435 0.54584 0.01945 C 0.55434 0.02685 0.56476 0.03241 0.575 0.03334 C 0.59028 0.03496 0.60539 0.03519 0.62084 0.03611 C 0.63125 0.03519 0.64167 0.03472 0.65209 0.03334 C 0.66841 0.03102 0.68351 0.02246 0.7 0.01945 C 0.70903 0.01551 0.71806 0.01227 0.72709 0.00834 C 0.72952 0.00718 0.73108 0.00417 0.73334 0.00278 C 0.73941 -0.00069 0.74653 -0.00069 0.75209 -0.00555 C 0.76025 -0.01273 0.75591 -0.00995 0.76459 -0.01389 C 0.77917 -0.00741 0.7625 -0.01296 0.77709 -0.01389 C 0.80486 -0.01551 0.83264 -0.01574 0.86042 -0.01666 C 0.87518 -0.00995 0.85677 -0.01666 0.875 -0.01666 C 0.87639 -0.01666 0.88768 -0.0125 0.88959 -0.01111 C 0.89184 -0.00972 0.89358 -0.00694 0.89584 -0.00555 C 0.89983 -0.00324 0.90834 -4.07407E-6 0.90834 -4.07407E-6 C 0.91806 0.01945 0.9125 0.01297 0.92292 0.02222 C 0.92674 0.03773 0.93212 0.03658 0.94375 0.04167 C 0.94584 0.04259 0.95 0.04445 0.95 0.04445 C 0.98802 0.04259 1.02466 0.03959 1.0625 0.03611 C 1.0816 0.02755 1.07049 0.03125 1.09584 0.02778 C 1.1073 0.02269 1.11927 0.01922 1.13108 0.01389 C 1.14115 0.00949 1.15191 0.00232 1.16233 -4.07407E-6 C 1.18438 -0.00486 1.20434 -0.00671 1.22691 -0.00833 C 1.2592 -0.00509 1.28351 -0.00347 1.31667 -0.00555 C 1.33525 -0.01389 1.3592 0.0088 1.37691 0.01667 C 1.39098 0.03519 1.37605 0.01783 1.38959 0.02778 C 1.39601 0.03264 1.40122 0.04121 1.40834 0.04445 C 1.4125 0.0463 1.41667 0.04815 1.42066 0.05 C 1.42292 0.05093 1.42709 0.05278 1.42709 0.05278 C 1.44497 0.04676 1.42587 0.05255 1.45625 0.04722 C 1.48716 0.04167 1.51667 0.03357 1.54792 0.03056 C 1.59445 0.03542 1.56598 0.03334 1.63334 0.03334 " pathEditMode="relative" ptsTypes="fffffffffffffffffffffffffffffffffffffffffffffffffA">
                                      <p:cBhvr>
                                        <p:cTn id="6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32" y="5805264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5517232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6237312"/>
            <a:ext cx="370012" cy="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5085184"/>
            <a:ext cx="1234108" cy="123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6165304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5517232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6093296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5445224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4869160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280" y="5805264"/>
            <a:ext cx="874068" cy="874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87624" y="5085184"/>
            <a:ext cx="730052" cy="73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373216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5661248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24128" y="4735116"/>
            <a:ext cx="50405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6309320"/>
            <a:ext cx="370012" cy="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5517232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424" y="5877272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244408" y="4869160"/>
            <a:ext cx="298004" cy="298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165304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501008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6237312"/>
            <a:ext cx="370012" cy="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248" y="3068960"/>
            <a:ext cx="1234108" cy="123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4149080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95736" y="2636912"/>
            <a:ext cx="730052" cy="73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3356992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3645024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2440" y="4077072"/>
            <a:ext cx="370012" cy="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4408" y="3501008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861048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437112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3789040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212976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3717032"/>
            <a:ext cx="874068" cy="874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3078932"/>
            <a:ext cx="50405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437112"/>
            <a:ext cx="370012" cy="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3861048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4221088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87824" y="3212976"/>
            <a:ext cx="298004" cy="298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844824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564904"/>
            <a:ext cx="370012" cy="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1412776"/>
            <a:ext cx="1234108" cy="123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492896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844824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2420888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1772816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196752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6136" y="1700808"/>
            <a:ext cx="874068" cy="874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1412776"/>
            <a:ext cx="730052" cy="73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988840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4008" y="1062708"/>
            <a:ext cx="50405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2276872"/>
            <a:ext cx="370012" cy="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844824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2204864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64288" y="1196752"/>
            <a:ext cx="298004" cy="298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980728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836712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1412776"/>
            <a:ext cx="370012" cy="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8344" y="1052736"/>
            <a:ext cx="1234108" cy="123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1340768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83768" y="4653136"/>
            <a:ext cx="730052" cy="73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692696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836712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692696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268760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620688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736" y="548680"/>
            <a:ext cx="874068" cy="874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268760"/>
            <a:ext cx="370012" cy="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836712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052736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Rectangle 117"/>
          <p:cNvSpPr/>
          <p:nvPr/>
        </p:nvSpPr>
        <p:spPr>
          <a:xfrm>
            <a:off x="2375756" y="2888940"/>
            <a:ext cx="4392488" cy="1080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7" name="TextBox 116"/>
          <p:cNvSpPr txBox="1"/>
          <p:nvPr/>
        </p:nvSpPr>
        <p:spPr>
          <a:xfrm>
            <a:off x="2285746" y="3013502"/>
            <a:ext cx="457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800" dirty="0" smtClean="0">
                <a:solidFill>
                  <a:schemeClr val="bg2">
                    <a:lumMod val="10000"/>
                  </a:schemeClr>
                </a:solidFill>
              </a:rPr>
              <a:t>RUN </a:t>
            </a:r>
            <a:r>
              <a:rPr lang="de-CH" sz="4800" dirty="0" err="1" smtClean="0">
                <a:solidFill>
                  <a:schemeClr val="bg2">
                    <a:lumMod val="10000"/>
                  </a:schemeClr>
                </a:solidFill>
              </a:rPr>
              <a:t>you</a:t>
            </a:r>
            <a:r>
              <a:rPr lang="de-CH" sz="4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CH" sz="4800" dirty="0" err="1" smtClean="0">
                <a:solidFill>
                  <a:schemeClr val="bg2">
                    <a:lumMod val="10000"/>
                  </a:schemeClr>
                </a:solidFill>
              </a:rPr>
              <a:t>fools</a:t>
            </a:r>
            <a:r>
              <a:rPr lang="de-CH" sz="4800" dirty="0" smtClean="0">
                <a:solidFill>
                  <a:schemeClr val="bg2">
                    <a:lumMod val="10000"/>
                  </a:schemeClr>
                </a:solidFill>
              </a:rPr>
              <a:t>!!</a:t>
            </a:r>
            <a:endParaRPr lang="de-CH" sz="4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 (1)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CH" dirty="0" smtClean="0"/>
              <a:t>Ein </a:t>
            </a:r>
            <a:r>
              <a:rPr lang="de-CH" dirty="0" err="1" smtClean="0"/>
              <a:t>Towerdefense</a:t>
            </a:r>
            <a:endParaRPr lang="de-CH" dirty="0" smtClean="0"/>
          </a:p>
          <a:p>
            <a:pPr lvl="2"/>
            <a:r>
              <a:rPr lang="de-CH" dirty="0" err="1" smtClean="0"/>
              <a:t>Gegnerflut</a:t>
            </a:r>
            <a:endParaRPr lang="de-CH" dirty="0"/>
          </a:p>
          <a:p>
            <a:pPr lvl="2"/>
            <a:r>
              <a:rPr lang="de-CH" dirty="0" smtClean="0"/>
              <a:t>Türme </a:t>
            </a:r>
          </a:p>
          <a:p>
            <a:pPr lvl="2"/>
            <a:r>
              <a:rPr lang="de-CH" dirty="0" smtClean="0"/>
              <a:t>Upgrades für Türme</a:t>
            </a:r>
          </a:p>
        </p:txBody>
      </p:sp>
      <p:pic>
        <p:nvPicPr>
          <p:cNvPr id="6" name="Picture 5" descr="tow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2852936"/>
            <a:ext cx="190527" cy="19052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139952" y="3212976"/>
            <a:ext cx="190527" cy="334543"/>
            <a:chOff x="4283968" y="3068960"/>
            <a:chExt cx="190527" cy="334543"/>
          </a:xfrm>
        </p:grpSpPr>
        <p:pic>
          <p:nvPicPr>
            <p:cNvPr id="8" name="Picture 7" descr="tower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3968" y="3140968"/>
              <a:ext cx="190527" cy="190527"/>
            </a:xfrm>
            <a:prstGeom prst="rect">
              <a:avLst/>
            </a:prstGeom>
          </p:spPr>
        </p:pic>
        <p:pic>
          <p:nvPicPr>
            <p:cNvPr id="10" name="Picture 9" descr="tower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3968" y="3068960"/>
              <a:ext cx="190527" cy="190527"/>
            </a:xfrm>
            <a:prstGeom prst="rect">
              <a:avLst/>
            </a:prstGeom>
          </p:spPr>
        </p:pic>
        <p:pic>
          <p:nvPicPr>
            <p:cNvPr id="13" name="Picture 12" descr="tower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3968" y="3212976"/>
              <a:ext cx="190527" cy="190527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915816" y="2420888"/>
            <a:ext cx="576064" cy="288032"/>
            <a:chOff x="3203848" y="2204864"/>
            <a:chExt cx="576064" cy="288032"/>
          </a:xfrm>
        </p:grpSpPr>
        <p:pic>
          <p:nvPicPr>
            <p:cNvPr id="5" name="Picture 4" descr="bigbunn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3848" y="2276872"/>
              <a:ext cx="144016" cy="144016"/>
            </a:xfrm>
            <a:prstGeom prst="rect">
              <a:avLst/>
            </a:prstGeom>
          </p:spPr>
        </p:pic>
        <p:pic>
          <p:nvPicPr>
            <p:cNvPr id="15" name="Picture 14" descr="bigbunn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9872" y="2204864"/>
              <a:ext cx="144016" cy="144016"/>
            </a:xfrm>
            <a:prstGeom prst="rect">
              <a:avLst/>
            </a:prstGeom>
          </p:spPr>
        </p:pic>
        <p:pic>
          <p:nvPicPr>
            <p:cNvPr id="16" name="Picture 15" descr="bigbunn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5896" y="2348880"/>
              <a:ext cx="144016" cy="14401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 (2)</a:t>
            </a:r>
            <a:endParaRPr lang="de-CH" dirty="0"/>
          </a:p>
        </p:txBody>
      </p:sp>
      <p:pic>
        <p:nvPicPr>
          <p:cNvPr id="5" name="Content Placeholder 4" descr="spielfel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2132856"/>
            <a:ext cx="5852583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 (3)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CH" dirty="0" smtClean="0"/>
              <a:t>Ziel</a:t>
            </a:r>
          </a:p>
          <a:p>
            <a:pPr lvl="2"/>
            <a:r>
              <a:rPr lang="de-CH" dirty="0" err="1" smtClean="0"/>
              <a:t>Gegnerflut</a:t>
            </a:r>
            <a:r>
              <a:rPr lang="de-CH" dirty="0" smtClean="0"/>
              <a:t> aufhalten</a:t>
            </a:r>
          </a:p>
          <a:p>
            <a:pPr lvl="2"/>
            <a:r>
              <a:rPr lang="de-CH" dirty="0" smtClean="0"/>
              <a:t>Überleben als Team</a:t>
            </a:r>
          </a:p>
          <a:p>
            <a:pPr lvl="2"/>
            <a:r>
              <a:rPr lang="de-CH" dirty="0" smtClean="0"/>
              <a:t>Nicht zu viele Gegner dürfen auf einmal leben</a:t>
            </a:r>
          </a:p>
          <a:p>
            <a:pPr lvl="2"/>
            <a:r>
              <a:rPr lang="de-CH" dirty="0" smtClean="0"/>
              <a:t>Wer nicht stark genug ist verliert den Anschluss</a:t>
            </a:r>
          </a:p>
          <a:p>
            <a:endParaRPr lang="de-CH" dirty="0"/>
          </a:p>
        </p:txBody>
      </p:sp>
      <p:pic>
        <p:nvPicPr>
          <p:cNvPr id="5" name="Picture 4" descr="bunny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5589240"/>
            <a:ext cx="1390844" cy="790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Anforderung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Singleplayer + Multiplayer</a:t>
            </a:r>
          </a:p>
          <a:p>
            <a:r>
              <a:rPr lang="de-CH" dirty="0" smtClean="0"/>
              <a:t>Teamwork</a:t>
            </a:r>
          </a:p>
          <a:p>
            <a:r>
              <a:rPr lang="de-CH" dirty="0" smtClean="0"/>
              <a:t>Player Kamera</a:t>
            </a:r>
          </a:p>
          <a:p>
            <a:r>
              <a:rPr lang="de-CH" dirty="0" smtClean="0"/>
              <a:t>Simpler Chat</a:t>
            </a:r>
            <a:endParaRPr lang="de-CH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229200"/>
            <a:ext cx="1234108" cy="123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Ressourcen	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600 Mannstunden (Verteilt auf 5 Personen)</a:t>
            </a:r>
          </a:p>
          <a:p>
            <a:endParaRPr lang="de-CH" dirty="0"/>
          </a:p>
          <a:p>
            <a:r>
              <a:rPr lang="de-CH" dirty="0" err="1" smtClean="0"/>
              <a:t>Eclipse</a:t>
            </a:r>
            <a:r>
              <a:rPr lang="de-CH" dirty="0" smtClean="0"/>
              <a:t> mit </a:t>
            </a:r>
            <a:r>
              <a:rPr lang="de-CH" dirty="0" err="1" smtClean="0"/>
              <a:t>Maven</a:t>
            </a:r>
            <a:endParaRPr lang="de-CH" dirty="0" smtClean="0"/>
          </a:p>
          <a:p>
            <a:r>
              <a:rPr lang="de-CH" dirty="0" smtClean="0"/>
              <a:t>          - Dokumentation </a:t>
            </a:r>
          </a:p>
          <a:p>
            <a:r>
              <a:rPr lang="de-CH" dirty="0" smtClean="0"/>
              <a:t>SVN</a:t>
            </a:r>
            <a:endParaRPr lang="de-CH" dirty="0"/>
          </a:p>
          <a:p>
            <a:endParaRPr lang="de-CH" dirty="0"/>
          </a:p>
        </p:txBody>
      </p:sp>
      <p:pic>
        <p:nvPicPr>
          <p:cNvPr id="4" name="Picture 3" descr="late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6252" y="3459480"/>
            <a:ext cx="780332" cy="432048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229200"/>
            <a:ext cx="1234108" cy="123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5949280"/>
            <a:ext cx="442020" cy="442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6165304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Es gibt schon viele </a:t>
            </a:r>
            <a:r>
              <a:rPr lang="de-CH" dirty="0" err="1" smtClean="0"/>
              <a:t>Towerdefense</a:t>
            </a:r>
            <a:r>
              <a:rPr lang="de-CH" dirty="0" smtClean="0"/>
              <a:t> Games</a:t>
            </a:r>
          </a:p>
          <a:p>
            <a:r>
              <a:rPr lang="de-CH" dirty="0" smtClean="0"/>
              <a:t>Gewaltige Kosten</a:t>
            </a:r>
          </a:p>
          <a:p>
            <a:r>
              <a:rPr lang="de-CH" dirty="0" smtClean="0"/>
              <a:t>Projektumfang zu gross</a:t>
            </a:r>
          </a:p>
          <a:p>
            <a:r>
              <a:rPr lang="de-CH" dirty="0" smtClean="0"/>
              <a:t>Personal Ausfall</a:t>
            </a:r>
          </a:p>
          <a:p>
            <a:r>
              <a:rPr lang="de-CH" dirty="0" smtClean="0"/>
              <a:t>Hardware Ausfall</a:t>
            </a:r>
            <a:endParaRPr lang="de-CH" dirty="0"/>
          </a:p>
        </p:txBody>
      </p:sp>
      <p:pic>
        <p:nvPicPr>
          <p:cNvPr id="5" name="Picture 4" descr="manybunn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4293096"/>
            <a:ext cx="2448915" cy="2210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Grobplanung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Zwei wöchige </a:t>
            </a:r>
            <a:r>
              <a:rPr lang="de-CH" dirty="0" smtClean="0"/>
              <a:t>Iterationsphasen</a:t>
            </a:r>
          </a:p>
          <a:p>
            <a:pPr lvl="1"/>
            <a:r>
              <a:rPr lang="de-CH" dirty="0" smtClean="0"/>
              <a:t>Eine Iteration </a:t>
            </a:r>
            <a:r>
              <a:rPr lang="de-CH" dirty="0" err="1" smtClean="0"/>
              <a:t>Inception</a:t>
            </a:r>
            <a:endParaRPr lang="de-CH" dirty="0" smtClean="0"/>
          </a:p>
          <a:p>
            <a:pPr lvl="1"/>
            <a:r>
              <a:rPr lang="de-CH" dirty="0" smtClean="0"/>
              <a:t>Zwei Iterationen Elaboration</a:t>
            </a:r>
          </a:p>
          <a:p>
            <a:pPr lvl="1"/>
            <a:r>
              <a:rPr lang="de-CH" dirty="0" smtClean="0"/>
              <a:t>Zwei Iterationen </a:t>
            </a:r>
            <a:r>
              <a:rPr lang="de-CH" dirty="0" err="1" smtClean="0"/>
              <a:t>Construction</a:t>
            </a:r>
            <a:endParaRPr lang="de-CH" dirty="0" smtClean="0"/>
          </a:p>
          <a:p>
            <a:pPr lvl="1"/>
            <a:r>
              <a:rPr lang="de-CH" dirty="0" smtClean="0"/>
              <a:t>Eine Iteration Transition</a:t>
            </a:r>
            <a:endParaRPr lang="de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32" y="5805264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5517232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6237312"/>
            <a:ext cx="370012" cy="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5085184"/>
            <a:ext cx="1234108" cy="123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6165304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5517232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6093296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5445224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4869160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6256" y="5373216"/>
            <a:ext cx="874068" cy="874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87624" y="5085184"/>
            <a:ext cx="730052" cy="73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373216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5661248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24128" y="4735116"/>
            <a:ext cx="50405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6093296"/>
            <a:ext cx="370012" cy="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5517232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424" y="5877272"/>
            <a:ext cx="225996" cy="22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244408" y="4869160"/>
            <a:ext cx="298004" cy="298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56176" y="2492896"/>
            <a:ext cx="2476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Kundennutzen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Spass</a:t>
            </a:r>
          </a:p>
          <a:p>
            <a:r>
              <a:rPr lang="de-CH" dirty="0" err="1" smtClean="0"/>
              <a:t>Teamplay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996952"/>
            <a:ext cx="482453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redd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246" y="5862414"/>
            <a:ext cx="272157" cy="272157"/>
          </a:xfrm>
          <a:prstGeom prst="rect">
            <a:avLst/>
          </a:prstGeom>
        </p:spPr>
      </p:pic>
      <p:pic>
        <p:nvPicPr>
          <p:cNvPr id="6" name="Picture 5" descr="redd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557" y="5864572"/>
            <a:ext cx="272157" cy="2721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134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Projektskizze der Gruppe CCTD</vt:lpstr>
      <vt:lpstr>Idee (1)</vt:lpstr>
      <vt:lpstr>Idee (2)</vt:lpstr>
      <vt:lpstr>Idee (3)</vt:lpstr>
      <vt:lpstr>Anforderung</vt:lpstr>
      <vt:lpstr>Ressourcen </vt:lpstr>
      <vt:lpstr>Risiken</vt:lpstr>
      <vt:lpstr>Grobplanung</vt:lpstr>
      <vt:lpstr>Kundennutzen</vt:lpstr>
      <vt:lpstr>Wirtschaftlichkeit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Rolf</dc:creator>
  <cp:lastModifiedBy>Rolf</cp:lastModifiedBy>
  <cp:revision>27</cp:revision>
  <dcterms:created xsi:type="dcterms:W3CDTF">2010-10-07T17:13:17Z</dcterms:created>
  <dcterms:modified xsi:type="dcterms:W3CDTF">2010-10-07T21:14:45Z</dcterms:modified>
</cp:coreProperties>
</file>