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Default Extension="vml" ContentType="application/vnd.openxmlformats-officedocument.vmlDrawing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2" r:id="rId3"/>
    <p:sldId id="285" r:id="rId4"/>
    <p:sldId id="286" r:id="rId5"/>
    <p:sldId id="287" r:id="rId6"/>
    <p:sldId id="288" r:id="rId7"/>
    <p:sldId id="289" r:id="rId8"/>
    <p:sldId id="290" r:id="rId9"/>
    <p:sldId id="294" r:id="rId10"/>
    <p:sldId id="291" r:id="rId11"/>
    <p:sldId id="257" r:id="rId12"/>
    <p:sldId id="262" r:id="rId13"/>
    <p:sldId id="292" r:id="rId14"/>
    <p:sldId id="258" r:id="rId15"/>
    <p:sldId id="283" r:id="rId16"/>
    <p:sldId id="259" r:id="rId17"/>
    <p:sldId id="260" r:id="rId18"/>
    <p:sldId id="261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4" r:id="rId36"/>
    <p:sldId id="281" r:id="rId37"/>
    <p:sldId id="282" r:id="rId38"/>
    <p:sldId id="295" r:id="rId39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64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0E7C4D-7112-48EB-A620-4F54F6845BB1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5EA55830-771F-415A-A639-BF34224B5C1D}">
      <dgm:prSet phldrT="[Texto]"/>
      <dgm:spPr/>
      <dgm:t>
        <a:bodyPr/>
        <a:lstStyle/>
        <a:p>
          <a:r>
            <a:rPr lang="es-AR" dirty="0" smtClean="0"/>
            <a:t>Datos</a:t>
          </a:r>
          <a:endParaRPr lang="es-AR" dirty="0"/>
        </a:p>
      </dgm:t>
    </dgm:pt>
    <dgm:pt modelId="{EACDCE2B-59B4-4BCD-9463-FF0DE7DB2545}" type="parTrans" cxnId="{07B0C806-C82B-429D-A6A8-B2489C6D5C4D}">
      <dgm:prSet/>
      <dgm:spPr/>
      <dgm:t>
        <a:bodyPr/>
        <a:lstStyle/>
        <a:p>
          <a:endParaRPr lang="es-AR"/>
        </a:p>
      </dgm:t>
    </dgm:pt>
    <dgm:pt modelId="{F3658F48-C28B-46E6-89B1-6F4BA99ECDD4}" type="sibTrans" cxnId="{07B0C806-C82B-429D-A6A8-B2489C6D5C4D}">
      <dgm:prSet/>
      <dgm:spPr/>
      <dgm:t>
        <a:bodyPr/>
        <a:lstStyle/>
        <a:p>
          <a:endParaRPr lang="es-AR"/>
        </a:p>
      </dgm:t>
    </dgm:pt>
    <dgm:pt modelId="{145C2E25-930B-47C4-AE2D-C93C207D8B51}">
      <dgm:prSet phldrT="[Texto]"/>
      <dgm:spPr/>
      <dgm:t>
        <a:bodyPr/>
        <a:lstStyle/>
        <a:p>
          <a:r>
            <a:rPr lang="es-AR" dirty="0" smtClean="0"/>
            <a:t>Actuales y en detalle</a:t>
          </a:r>
          <a:endParaRPr lang="es-AR" dirty="0"/>
        </a:p>
      </dgm:t>
    </dgm:pt>
    <dgm:pt modelId="{3FC42FAC-5783-400B-9D4B-27679A38A723}" type="parTrans" cxnId="{7E9DC4B6-3E38-497D-940D-422279B532B7}">
      <dgm:prSet/>
      <dgm:spPr/>
      <dgm:t>
        <a:bodyPr/>
        <a:lstStyle/>
        <a:p>
          <a:endParaRPr lang="es-AR"/>
        </a:p>
      </dgm:t>
    </dgm:pt>
    <dgm:pt modelId="{0E42932B-EFFB-4F0E-B104-0B1ABA0D81A3}" type="sibTrans" cxnId="{7E9DC4B6-3E38-497D-940D-422279B532B7}">
      <dgm:prSet/>
      <dgm:spPr/>
      <dgm:t>
        <a:bodyPr/>
        <a:lstStyle/>
        <a:p>
          <a:endParaRPr lang="es-AR"/>
        </a:p>
      </dgm:t>
    </dgm:pt>
    <dgm:pt modelId="{186F4DA0-0920-4D55-93AF-6E0FC1D3D189}">
      <dgm:prSet phldrT="[Texto]"/>
      <dgm:spPr/>
      <dgm:t>
        <a:bodyPr/>
        <a:lstStyle/>
        <a:p>
          <a:r>
            <a:rPr lang="es-AR" dirty="0" smtClean="0"/>
            <a:t>Históricos, agregados a distintos </a:t>
          </a:r>
          <a:r>
            <a:rPr lang="es-AR" dirty="0" err="1" smtClean="0"/>
            <a:t>nivéles</a:t>
          </a:r>
          <a:endParaRPr lang="es-AR" dirty="0"/>
        </a:p>
      </dgm:t>
    </dgm:pt>
    <dgm:pt modelId="{9963C398-04AC-4DC8-866D-7E64EBF00E85}" type="parTrans" cxnId="{5970C220-5428-4AA8-BBF0-9E35B2FEDADB}">
      <dgm:prSet/>
      <dgm:spPr/>
      <dgm:t>
        <a:bodyPr/>
        <a:lstStyle/>
        <a:p>
          <a:endParaRPr lang="es-AR"/>
        </a:p>
      </dgm:t>
    </dgm:pt>
    <dgm:pt modelId="{16517627-8233-4AF9-BBDD-53DF1D33AFC4}" type="sibTrans" cxnId="{5970C220-5428-4AA8-BBF0-9E35B2FEDADB}">
      <dgm:prSet/>
      <dgm:spPr/>
      <dgm:t>
        <a:bodyPr/>
        <a:lstStyle/>
        <a:p>
          <a:endParaRPr lang="es-AR"/>
        </a:p>
      </dgm:t>
    </dgm:pt>
    <dgm:pt modelId="{F235635F-AF9C-4CCF-88CB-E42E2C8ADD77}">
      <dgm:prSet phldrT="[Texto]"/>
      <dgm:spPr/>
      <dgm:t>
        <a:bodyPr/>
        <a:lstStyle/>
        <a:p>
          <a:r>
            <a:rPr lang="es-AR" dirty="0" smtClean="0"/>
            <a:t>Tamaño de BD</a:t>
          </a:r>
          <a:endParaRPr lang="es-AR" dirty="0"/>
        </a:p>
      </dgm:t>
    </dgm:pt>
    <dgm:pt modelId="{A9A7DE0A-4CBB-48E6-98CE-B6234EDC85CF}" type="parTrans" cxnId="{F6CBCB13-B60E-4092-BB51-0A7EC2596D06}">
      <dgm:prSet/>
      <dgm:spPr/>
      <dgm:t>
        <a:bodyPr/>
        <a:lstStyle/>
        <a:p>
          <a:endParaRPr lang="es-AR"/>
        </a:p>
      </dgm:t>
    </dgm:pt>
    <dgm:pt modelId="{862EED6F-25B0-494A-BFB4-46D996327BDA}" type="sibTrans" cxnId="{F6CBCB13-B60E-4092-BB51-0A7EC2596D06}">
      <dgm:prSet/>
      <dgm:spPr/>
      <dgm:t>
        <a:bodyPr/>
        <a:lstStyle/>
        <a:p>
          <a:endParaRPr lang="es-AR"/>
        </a:p>
      </dgm:t>
    </dgm:pt>
    <dgm:pt modelId="{7F3F52EA-DF35-4AB1-BF9F-C5F73368C297}">
      <dgm:prSet phldrT="[Texto]"/>
      <dgm:spPr/>
      <dgm:t>
        <a:bodyPr/>
        <a:lstStyle/>
        <a:p>
          <a:r>
            <a:rPr lang="es-AR" dirty="0" smtClean="0"/>
            <a:t>Medianas (1 GB)</a:t>
          </a:r>
          <a:endParaRPr lang="es-AR" dirty="0"/>
        </a:p>
      </dgm:t>
    </dgm:pt>
    <dgm:pt modelId="{29AC0D76-DACF-4BF7-BCFA-B1237E9C3AD5}" type="parTrans" cxnId="{2EC87B08-3E39-4142-B6AD-5E8FE56EE422}">
      <dgm:prSet/>
      <dgm:spPr/>
      <dgm:t>
        <a:bodyPr/>
        <a:lstStyle/>
        <a:p>
          <a:endParaRPr lang="es-AR"/>
        </a:p>
      </dgm:t>
    </dgm:pt>
    <dgm:pt modelId="{4A07E7C7-2402-4929-8E3D-49C6DDEF6F98}" type="sibTrans" cxnId="{2EC87B08-3E39-4142-B6AD-5E8FE56EE422}">
      <dgm:prSet/>
      <dgm:spPr/>
      <dgm:t>
        <a:bodyPr/>
        <a:lstStyle/>
        <a:p>
          <a:endParaRPr lang="es-AR"/>
        </a:p>
      </dgm:t>
    </dgm:pt>
    <dgm:pt modelId="{40C8DD13-CDF5-4C61-B49A-D2CFEC7CC688}">
      <dgm:prSet phldrT="[Texto]"/>
      <dgm:spPr/>
      <dgm:t>
        <a:bodyPr/>
        <a:lstStyle/>
        <a:p>
          <a:r>
            <a:rPr lang="es-AR" dirty="0" smtClean="0"/>
            <a:t>Grandes (1 TB)</a:t>
          </a:r>
          <a:endParaRPr lang="es-AR" dirty="0"/>
        </a:p>
      </dgm:t>
    </dgm:pt>
    <dgm:pt modelId="{C3E91606-ED23-4EBC-A9F2-540AD37AF61D}" type="parTrans" cxnId="{8AA948BC-3D40-483B-ACF4-429462254EF3}">
      <dgm:prSet/>
      <dgm:spPr/>
      <dgm:t>
        <a:bodyPr/>
        <a:lstStyle/>
        <a:p>
          <a:endParaRPr lang="es-AR"/>
        </a:p>
      </dgm:t>
    </dgm:pt>
    <dgm:pt modelId="{D0CA8252-4FAC-4071-9D3F-88D93B629DA9}" type="sibTrans" cxnId="{8AA948BC-3D40-483B-ACF4-429462254EF3}">
      <dgm:prSet/>
      <dgm:spPr/>
      <dgm:t>
        <a:bodyPr/>
        <a:lstStyle/>
        <a:p>
          <a:endParaRPr lang="es-AR"/>
        </a:p>
      </dgm:t>
    </dgm:pt>
    <dgm:pt modelId="{A65CD127-708D-47D5-89A5-0E5E4CF5107C}">
      <dgm:prSet phldrT="[Texto]"/>
      <dgm:spPr/>
      <dgm:t>
        <a:bodyPr/>
        <a:lstStyle/>
        <a:p>
          <a:r>
            <a:rPr lang="es-AR" dirty="0" smtClean="0"/>
            <a:t>Uso</a:t>
          </a:r>
          <a:endParaRPr lang="es-AR" dirty="0"/>
        </a:p>
      </dgm:t>
    </dgm:pt>
    <dgm:pt modelId="{65A08B0A-E64E-462B-8BD2-2ADF60CA8763}" type="parTrans" cxnId="{20E30521-C4AC-4E7A-86D5-11F9B418AFD2}">
      <dgm:prSet/>
      <dgm:spPr/>
      <dgm:t>
        <a:bodyPr/>
        <a:lstStyle/>
        <a:p>
          <a:endParaRPr lang="es-AR"/>
        </a:p>
      </dgm:t>
    </dgm:pt>
    <dgm:pt modelId="{E32615B5-CAFD-466F-8D55-23341B1EED40}" type="sibTrans" cxnId="{20E30521-C4AC-4E7A-86D5-11F9B418AFD2}">
      <dgm:prSet/>
      <dgm:spPr/>
      <dgm:t>
        <a:bodyPr/>
        <a:lstStyle/>
        <a:p>
          <a:endParaRPr lang="es-AR"/>
        </a:p>
      </dgm:t>
    </dgm:pt>
    <dgm:pt modelId="{EF83DE61-3095-429C-B286-BF91F83E87BC}">
      <dgm:prSet phldrT="[Texto]"/>
      <dgm:spPr/>
      <dgm:t>
        <a:bodyPr/>
        <a:lstStyle/>
        <a:p>
          <a:r>
            <a:rPr lang="es-AR" dirty="0" smtClean="0"/>
            <a:t>Operacional día a día</a:t>
          </a:r>
          <a:endParaRPr lang="es-AR" dirty="0"/>
        </a:p>
      </dgm:t>
    </dgm:pt>
    <dgm:pt modelId="{8E611690-52B6-419C-96B5-149EE4B4BF92}" type="parTrans" cxnId="{2E15EB16-025B-45A3-9AF7-151C2AA948EB}">
      <dgm:prSet/>
      <dgm:spPr/>
      <dgm:t>
        <a:bodyPr/>
        <a:lstStyle/>
        <a:p>
          <a:endParaRPr lang="es-AR"/>
        </a:p>
      </dgm:t>
    </dgm:pt>
    <dgm:pt modelId="{58F72FFB-47AF-4E63-90D7-DEC231D8B210}" type="sibTrans" cxnId="{2E15EB16-025B-45A3-9AF7-151C2AA948EB}">
      <dgm:prSet/>
      <dgm:spPr/>
      <dgm:t>
        <a:bodyPr/>
        <a:lstStyle/>
        <a:p>
          <a:endParaRPr lang="es-AR"/>
        </a:p>
      </dgm:t>
    </dgm:pt>
    <dgm:pt modelId="{A60F7746-6F20-44E4-A37D-923FFB1E2623}">
      <dgm:prSet phldrT="[Texto]"/>
      <dgm:spPr/>
      <dgm:t>
        <a:bodyPr/>
        <a:lstStyle/>
        <a:p>
          <a:r>
            <a:rPr lang="es-AR" dirty="0" smtClean="0"/>
            <a:t>Análisis </a:t>
          </a:r>
          <a:endParaRPr lang="es-AR" dirty="0"/>
        </a:p>
      </dgm:t>
    </dgm:pt>
    <dgm:pt modelId="{9D695F26-5D63-4605-9E75-FA050F2878A7}" type="parTrans" cxnId="{EC478644-7B16-44B9-9BF5-C061ED4C162C}">
      <dgm:prSet/>
      <dgm:spPr/>
      <dgm:t>
        <a:bodyPr/>
        <a:lstStyle/>
        <a:p>
          <a:endParaRPr lang="es-AR"/>
        </a:p>
      </dgm:t>
    </dgm:pt>
    <dgm:pt modelId="{0DC516C6-E77D-4DE9-B153-99B074D8EF87}" type="sibTrans" cxnId="{EC478644-7B16-44B9-9BF5-C061ED4C162C}">
      <dgm:prSet/>
      <dgm:spPr/>
      <dgm:t>
        <a:bodyPr/>
        <a:lstStyle/>
        <a:p>
          <a:endParaRPr lang="es-AR"/>
        </a:p>
      </dgm:t>
    </dgm:pt>
    <dgm:pt modelId="{9837E0BC-FDB8-40DE-B973-7B467E0CF278}">
      <dgm:prSet phldrT="[Texto]"/>
      <dgm:spPr/>
      <dgm:t>
        <a:bodyPr/>
        <a:lstStyle/>
        <a:p>
          <a:r>
            <a:rPr lang="es-AR" dirty="0" smtClean="0"/>
            <a:t>Operaciones</a:t>
          </a:r>
          <a:endParaRPr lang="es-AR" dirty="0"/>
        </a:p>
      </dgm:t>
    </dgm:pt>
    <dgm:pt modelId="{68DC174F-F933-43B9-BFBB-89B127A939BD}" type="parTrans" cxnId="{DA78A082-66CA-4FA7-8F5D-7EF5075495B2}">
      <dgm:prSet/>
      <dgm:spPr/>
    </dgm:pt>
    <dgm:pt modelId="{ACCAFB12-9B61-47C4-89D7-324E10A2DAAA}" type="sibTrans" cxnId="{DA78A082-66CA-4FA7-8F5D-7EF5075495B2}">
      <dgm:prSet/>
      <dgm:spPr/>
    </dgm:pt>
    <dgm:pt modelId="{F3BAB7BF-BE07-44C9-AFB7-38B9F9403479}">
      <dgm:prSet phldrT="[Texto]"/>
      <dgm:spPr/>
      <dgm:t>
        <a:bodyPr/>
        <a:lstStyle/>
        <a:p>
          <a:r>
            <a:rPr lang="es-AR" dirty="0" smtClean="0"/>
            <a:t>Lectura / Escritura</a:t>
          </a:r>
          <a:endParaRPr lang="es-AR" dirty="0"/>
        </a:p>
      </dgm:t>
    </dgm:pt>
    <dgm:pt modelId="{C0615378-1D03-4E0C-8C62-FA61376A0CFE}" type="parTrans" cxnId="{9B91552C-4462-4203-93E7-8C4437F4A585}">
      <dgm:prSet/>
      <dgm:spPr/>
    </dgm:pt>
    <dgm:pt modelId="{1A077932-DB01-442D-8A16-4D4893EE9CFA}" type="sibTrans" cxnId="{9B91552C-4462-4203-93E7-8C4437F4A585}">
      <dgm:prSet/>
      <dgm:spPr/>
    </dgm:pt>
    <dgm:pt modelId="{B0BCFF4C-2C6F-4984-8CFE-B0A7D1C868DE}">
      <dgm:prSet phldrT="[Texto]"/>
      <dgm:spPr/>
      <dgm:t>
        <a:bodyPr/>
        <a:lstStyle/>
        <a:p>
          <a:r>
            <a:rPr lang="es-AR" dirty="0" smtClean="0"/>
            <a:t>Lectura</a:t>
          </a:r>
          <a:endParaRPr lang="es-AR" dirty="0"/>
        </a:p>
      </dgm:t>
    </dgm:pt>
    <dgm:pt modelId="{EAAE00D5-4856-4772-A701-523CE95DD219}" type="parTrans" cxnId="{AFFAF3A0-244E-4F2D-B2BA-982FADB27839}">
      <dgm:prSet/>
      <dgm:spPr/>
    </dgm:pt>
    <dgm:pt modelId="{29003162-5192-46B1-8E9D-629394F3D110}" type="sibTrans" cxnId="{AFFAF3A0-244E-4F2D-B2BA-982FADB27839}">
      <dgm:prSet/>
      <dgm:spPr/>
    </dgm:pt>
    <dgm:pt modelId="{B7B72AC4-255E-4C60-9E43-E50B406906FD}" type="pres">
      <dgm:prSet presAssocID="{950E7C4D-7112-48EB-A620-4F54F6845BB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E925D85E-7087-4E91-996D-14CFF9B71504}" type="pres">
      <dgm:prSet presAssocID="{9837E0BC-FDB8-40DE-B973-7B467E0CF278}" presName="boxAndChildren" presStyleCnt="0"/>
      <dgm:spPr/>
    </dgm:pt>
    <dgm:pt modelId="{43CF9C87-4C49-4B07-8987-D624ED93E394}" type="pres">
      <dgm:prSet presAssocID="{9837E0BC-FDB8-40DE-B973-7B467E0CF278}" presName="parentTextBox" presStyleLbl="node1" presStyleIdx="0" presStyleCnt="4"/>
      <dgm:spPr/>
      <dgm:t>
        <a:bodyPr/>
        <a:lstStyle/>
        <a:p>
          <a:endParaRPr lang="es-AR"/>
        </a:p>
      </dgm:t>
    </dgm:pt>
    <dgm:pt modelId="{CE54DA55-BE5C-48C4-BB8D-60524C6B0D37}" type="pres">
      <dgm:prSet presAssocID="{9837E0BC-FDB8-40DE-B973-7B467E0CF278}" presName="entireBox" presStyleLbl="node1" presStyleIdx="0" presStyleCnt="4"/>
      <dgm:spPr/>
      <dgm:t>
        <a:bodyPr/>
        <a:lstStyle/>
        <a:p>
          <a:endParaRPr lang="es-AR"/>
        </a:p>
      </dgm:t>
    </dgm:pt>
    <dgm:pt modelId="{F438D8C4-96B5-432D-9B6C-1FA3CD289CC6}" type="pres">
      <dgm:prSet presAssocID="{9837E0BC-FDB8-40DE-B973-7B467E0CF278}" presName="descendantBox" presStyleCnt="0"/>
      <dgm:spPr/>
    </dgm:pt>
    <dgm:pt modelId="{2679CCC1-1471-4E39-ADFB-D2730998C200}" type="pres">
      <dgm:prSet presAssocID="{F3BAB7BF-BE07-44C9-AFB7-38B9F9403479}" presName="childTextBox" presStyleLbl="fgAccFollowNode1" presStyleIdx="0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1CD28D4-2BDE-45FF-8963-DCED271CA825}" type="pres">
      <dgm:prSet presAssocID="{B0BCFF4C-2C6F-4984-8CFE-B0A7D1C868DE}" presName="childTextBox" presStyleLbl="fgAccFollowNode1" presStyleIdx="1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F271DBF-B46F-4FC1-AFAD-785845E5BA11}" type="pres">
      <dgm:prSet presAssocID="{E32615B5-CAFD-466F-8D55-23341B1EED40}" presName="sp" presStyleCnt="0"/>
      <dgm:spPr/>
    </dgm:pt>
    <dgm:pt modelId="{F26BD1EC-743B-4BF2-8742-6FC642AF8694}" type="pres">
      <dgm:prSet presAssocID="{A65CD127-708D-47D5-89A5-0E5E4CF5107C}" presName="arrowAndChildren" presStyleCnt="0"/>
      <dgm:spPr/>
    </dgm:pt>
    <dgm:pt modelId="{50FFC103-ABBD-4894-BFE0-07A6BDD7C791}" type="pres">
      <dgm:prSet presAssocID="{A65CD127-708D-47D5-89A5-0E5E4CF5107C}" presName="parentTextArrow" presStyleLbl="node1" presStyleIdx="0" presStyleCnt="4"/>
      <dgm:spPr/>
      <dgm:t>
        <a:bodyPr/>
        <a:lstStyle/>
        <a:p>
          <a:endParaRPr lang="es-AR"/>
        </a:p>
      </dgm:t>
    </dgm:pt>
    <dgm:pt modelId="{01D9CF31-9C50-4644-84DF-994D45DF6219}" type="pres">
      <dgm:prSet presAssocID="{A65CD127-708D-47D5-89A5-0E5E4CF5107C}" presName="arrow" presStyleLbl="node1" presStyleIdx="1" presStyleCnt="4"/>
      <dgm:spPr/>
      <dgm:t>
        <a:bodyPr/>
        <a:lstStyle/>
        <a:p>
          <a:endParaRPr lang="es-AR"/>
        </a:p>
      </dgm:t>
    </dgm:pt>
    <dgm:pt modelId="{EEED60F1-0BBC-449F-957B-4E834CCB6359}" type="pres">
      <dgm:prSet presAssocID="{A65CD127-708D-47D5-89A5-0E5E4CF5107C}" presName="descendantArrow" presStyleCnt="0"/>
      <dgm:spPr/>
    </dgm:pt>
    <dgm:pt modelId="{BAEF8E35-D249-4BD0-B44F-F4768D91C388}" type="pres">
      <dgm:prSet presAssocID="{EF83DE61-3095-429C-B286-BF91F83E87BC}" presName="childTextArrow" presStyleLbl="fgAccFollowNode1" presStyleIdx="2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F5A9CFA-7BEE-4498-9F92-37FFA2238B1F}" type="pres">
      <dgm:prSet presAssocID="{A60F7746-6F20-44E4-A37D-923FFB1E2623}" presName="childTextArrow" presStyleLbl="fgAccFollowNode1" presStyleIdx="3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1DA9BE8-E22A-4222-9D19-FCDFFA9D4EF1}" type="pres">
      <dgm:prSet presAssocID="{862EED6F-25B0-494A-BFB4-46D996327BDA}" presName="sp" presStyleCnt="0"/>
      <dgm:spPr/>
    </dgm:pt>
    <dgm:pt modelId="{1A8483D3-1CA8-4C9D-B55B-88FA7FD000EA}" type="pres">
      <dgm:prSet presAssocID="{F235635F-AF9C-4CCF-88CB-E42E2C8ADD77}" presName="arrowAndChildren" presStyleCnt="0"/>
      <dgm:spPr/>
    </dgm:pt>
    <dgm:pt modelId="{B7A32DC8-60AA-42AA-8030-F45434093C82}" type="pres">
      <dgm:prSet presAssocID="{F235635F-AF9C-4CCF-88CB-E42E2C8ADD77}" presName="parentTextArrow" presStyleLbl="node1" presStyleIdx="1" presStyleCnt="4"/>
      <dgm:spPr/>
      <dgm:t>
        <a:bodyPr/>
        <a:lstStyle/>
        <a:p>
          <a:endParaRPr lang="es-AR"/>
        </a:p>
      </dgm:t>
    </dgm:pt>
    <dgm:pt modelId="{FD5FC4C9-2D1D-4501-A801-220544E784AF}" type="pres">
      <dgm:prSet presAssocID="{F235635F-AF9C-4CCF-88CB-E42E2C8ADD77}" presName="arrow" presStyleLbl="node1" presStyleIdx="2" presStyleCnt="4"/>
      <dgm:spPr/>
      <dgm:t>
        <a:bodyPr/>
        <a:lstStyle/>
        <a:p>
          <a:endParaRPr lang="es-AR"/>
        </a:p>
      </dgm:t>
    </dgm:pt>
    <dgm:pt modelId="{9D4A8063-0190-4E5A-806A-0D172947A7C3}" type="pres">
      <dgm:prSet presAssocID="{F235635F-AF9C-4CCF-88CB-E42E2C8ADD77}" presName="descendantArrow" presStyleCnt="0"/>
      <dgm:spPr/>
    </dgm:pt>
    <dgm:pt modelId="{D23F9737-ED76-4F9D-B911-7513B8D91D6B}" type="pres">
      <dgm:prSet presAssocID="{7F3F52EA-DF35-4AB1-BF9F-C5F73368C297}" presName="childTextArrow" presStyleLbl="fgAccFollowNode1" presStyleIdx="4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60F26D3-0FBC-44F6-A5F5-D4A99229EEE3}" type="pres">
      <dgm:prSet presAssocID="{40C8DD13-CDF5-4C61-B49A-D2CFEC7CC688}" presName="childTextArrow" presStyleLbl="fgAccFollowNode1" presStyleIdx="5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4B953BA-1BAF-460B-B791-C372AEAA3C87}" type="pres">
      <dgm:prSet presAssocID="{F3658F48-C28B-46E6-89B1-6F4BA99ECDD4}" presName="sp" presStyleCnt="0"/>
      <dgm:spPr/>
    </dgm:pt>
    <dgm:pt modelId="{BC574804-7524-4A7D-8232-50A51D57FD52}" type="pres">
      <dgm:prSet presAssocID="{5EA55830-771F-415A-A639-BF34224B5C1D}" presName="arrowAndChildren" presStyleCnt="0"/>
      <dgm:spPr/>
    </dgm:pt>
    <dgm:pt modelId="{0E6E1923-9C83-4399-B92C-D35AD859BBB9}" type="pres">
      <dgm:prSet presAssocID="{5EA55830-771F-415A-A639-BF34224B5C1D}" presName="parentTextArrow" presStyleLbl="node1" presStyleIdx="2" presStyleCnt="4"/>
      <dgm:spPr/>
      <dgm:t>
        <a:bodyPr/>
        <a:lstStyle/>
        <a:p>
          <a:endParaRPr lang="es-AR"/>
        </a:p>
      </dgm:t>
    </dgm:pt>
    <dgm:pt modelId="{003214F1-0823-4332-8663-ED85309E335C}" type="pres">
      <dgm:prSet presAssocID="{5EA55830-771F-415A-A639-BF34224B5C1D}" presName="arrow" presStyleLbl="node1" presStyleIdx="3" presStyleCnt="4"/>
      <dgm:spPr/>
      <dgm:t>
        <a:bodyPr/>
        <a:lstStyle/>
        <a:p>
          <a:endParaRPr lang="es-AR"/>
        </a:p>
      </dgm:t>
    </dgm:pt>
    <dgm:pt modelId="{89FFE650-3E3F-4F0A-BC87-E16CC57DBA29}" type="pres">
      <dgm:prSet presAssocID="{5EA55830-771F-415A-A639-BF34224B5C1D}" presName="descendantArrow" presStyleCnt="0"/>
      <dgm:spPr/>
    </dgm:pt>
    <dgm:pt modelId="{76E4D33B-6F14-4F7B-84BB-B16D0C31F3BC}" type="pres">
      <dgm:prSet presAssocID="{145C2E25-930B-47C4-AE2D-C93C207D8B51}" presName="childTextArrow" presStyleLbl="fgAccFollowNode1" presStyleIdx="6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6B62FD4-BD8E-465E-A99E-C8705CD8BA35}" type="pres">
      <dgm:prSet presAssocID="{186F4DA0-0920-4D55-93AF-6E0FC1D3D189}" presName="childTextArrow" presStyleLbl="fgAccFollowNode1" presStyleIdx="7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2EC87B08-3E39-4142-B6AD-5E8FE56EE422}" srcId="{F235635F-AF9C-4CCF-88CB-E42E2C8ADD77}" destId="{7F3F52EA-DF35-4AB1-BF9F-C5F73368C297}" srcOrd="0" destOrd="0" parTransId="{29AC0D76-DACF-4BF7-BCFA-B1237E9C3AD5}" sibTransId="{4A07E7C7-2402-4929-8E3D-49C6DDEF6F98}"/>
    <dgm:cxn modelId="{1C6C9D3E-0BB3-4753-B170-C2503BEFC93D}" type="presOf" srcId="{F3BAB7BF-BE07-44C9-AFB7-38B9F9403479}" destId="{2679CCC1-1471-4E39-ADFB-D2730998C200}" srcOrd="0" destOrd="0" presId="urn:microsoft.com/office/officeart/2005/8/layout/process4"/>
    <dgm:cxn modelId="{A520DDC6-32B0-4B6F-A698-24F100608799}" type="presOf" srcId="{A65CD127-708D-47D5-89A5-0E5E4CF5107C}" destId="{01D9CF31-9C50-4644-84DF-994D45DF6219}" srcOrd="1" destOrd="0" presId="urn:microsoft.com/office/officeart/2005/8/layout/process4"/>
    <dgm:cxn modelId="{8033E2E4-AAB6-4E97-B2B1-DA64CF75491B}" type="presOf" srcId="{186F4DA0-0920-4D55-93AF-6E0FC1D3D189}" destId="{B6B62FD4-BD8E-465E-A99E-C8705CD8BA35}" srcOrd="0" destOrd="0" presId="urn:microsoft.com/office/officeart/2005/8/layout/process4"/>
    <dgm:cxn modelId="{20E30521-C4AC-4E7A-86D5-11F9B418AFD2}" srcId="{950E7C4D-7112-48EB-A620-4F54F6845BB1}" destId="{A65CD127-708D-47D5-89A5-0E5E4CF5107C}" srcOrd="2" destOrd="0" parTransId="{65A08B0A-E64E-462B-8BD2-2ADF60CA8763}" sibTransId="{E32615B5-CAFD-466F-8D55-23341B1EED40}"/>
    <dgm:cxn modelId="{8AA948BC-3D40-483B-ACF4-429462254EF3}" srcId="{F235635F-AF9C-4CCF-88CB-E42E2C8ADD77}" destId="{40C8DD13-CDF5-4C61-B49A-D2CFEC7CC688}" srcOrd="1" destOrd="0" parTransId="{C3E91606-ED23-4EBC-A9F2-540AD37AF61D}" sibTransId="{D0CA8252-4FAC-4071-9D3F-88D93B629DA9}"/>
    <dgm:cxn modelId="{06D138DD-6F0A-4A9A-BCF6-6C94001AADCD}" type="presOf" srcId="{145C2E25-930B-47C4-AE2D-C93C207D8B51}" destId="{76E4D33B-6F14-4F7B-84BB-B16D0C31F3BC}" srcOrd="0" destOrd="0" presId="urn:microsoft.com/office/officeart/2005/8/layout/process4"/>
    <dgm:cxn modelId="{0787690E-153F-4DAA-B71A-3139D100059C}" type="presOf" srcId="{5EA55830-771F-415A-A639-BF34224B5C1D}" destId="{0E6E1923-9C83-4399-B92C-D35AD859BBB9}" srcOrd="0" destOrd="0" presId="urn:microsoft.com/office/officeart/2005/8/layout/process4"/>
    <dgm:cxn modelId="{9B430EFE-917B-47E4-9311-B81083063D5A}" type="presOf" srcId="{EF83DE61-3095-429C-B286-BF91F83E87BC}" destId="{BAEF8E35-D249-4BD0-B44F-F4768D91C388}" srcOrd="0" destOrd="0" presId="urn:microsoft.com/office/officeart/2005/8/layout/process4"/>
    <dgm:cxn modelId="{B3702932-CF43-4B6B-9DB4-E6D63C95C988}" type="presOf" srcId="{5EA55830-771F-415A-A639-BF34224B5C1D}" destId="{003214F1-0823-4332-8663-ED85309E335C}" srcOrd="1" destOrd="0" presId="urn:microsoft.com/office/officeart/2005/8/layout/process4"/>
    <dgm:cxn modelId="{07B0C806-C82B-429D-A6A8-B2489C6D5C4D}" srcId="{950E7C4D-7112-48EB-A620-4F54F6845BB1}" destId="{5EA55830-771F-415A-A639-BF34224B5C1D}" srcOrd="0" destOrd="0" parTransId="{EACDCE2B-59B4-4BCD-9463-FF0DE7DB2545}" sibTransId="{F3658F48-C28B-46E6-89B1-6F4BA99ECDD4}"/>
    <dgm:cxn modelId="{DA78A082-66CA-4FA7-8F5D-7EF5075495B2}" srcId="{950E7C4D-7112-48EB-A620-4F54F6845BB1}" destId="{9837E0BC-FDB8-40DE-B973-7B467E0CF278}" srcOrd="3" destOrd="0" parTransId="{68DC174F-F933-43B9-BFBB-89B127A939BD}" sibTransId="{ACCAFB12-9B61-47C4-89D7-324E10A2DAAA}"/>
    <dgm:cxn modelId="{F6CBCB13-B60E-4092-BB51-0A7EC2596D06}" srcId="{950E7C4D-7112-48EB-A620-4F54F6845BB1}" destId="{F235635F-AF9C-4CCF-88CB-E42E2C8ADD77}" srcOrd="1" destOrd="0" parTransId="{A9A7DE0A-4CBB-48E6-98CE-B6234EDC85CF}" sibTransId="{862EED6F-25B0-494A-BFB4-46D996327BDA}"/>
    <dgm:cxn modelId="{5970C220-5428-4AA8-BBF0-9E35B2FEDADB}" srcId="{5EA55830-771F-415A-A639-BF34224B5C1D}" destId="{186F4DA0-0920-4D55-93AF-6E0FC1D3D189}" srcOrd="1" destOrd="0" parTransId="{9963C398-04AC-4DC8-866D-7E64EBF00E85}" sibTransId="{16517627-8233-4AF9-BBDD-53DF1D33AFC4}"/>
    <dgm:cxn modelId="{70CD25D9-A07A-48B3-9AB1-68E8853B6863}" type="presOf" srcId="{A65CD127-708D-47D5-89A5-0E5E4CF5107C}" destId="{50FFC103-ABBD-4894-BFE0-07A6BDD7C791}" srcOrd="0" destOrd="0" presId="urn:microsoft.com/office/officeart/2005/8/layout/process4"/>
    <dgm:cxn modelId="{57B4F1E7-185D-4D31-9A95-C619F759F97F}" type="presOf" srcId="{9837E0BC-FDB8-40DE-B973-7B467E0CF278}" destId="{CE54DA55-BE5C-48C4-BB8D-60524C6B0D37}" srcOrd="1" destOrd="0" presId="urn:microsoft.com/office/officeart/2005/8/layout/process4"/>
    <dgm:cxn modelId="{9B91552C-4462-4203-93E7-8C4437F4A585}" srcId="{9837E0BC-FDB8-40DE-B973-7B467E0CF278}" destId="{F3BAB7BF-BE07-44C9-AFB7-38B9F9403479}" srcOrd="0" destOrd="0" parTransId="{C0615378-1D03-4E0C-8C62-FA61376A0CFE}" sibTransId="{1A077932-DB01-442D-8A16-4D4893EE9CFA}"/>
    <dgm:cxn modelId="{C4FDF577-9EB5-4FBA-9DDF-F11A6DE49DAD}" type="presOf" srcId="{950E7C4D-7112-48EB-A620-4F54F6845BB1}" destId="{B7B72AC4-255E-4C60-9E43-E50B406906FD}" srcOrd="0" destOrd="0" presId="urn:microsoft.com/office/officeart/2005/8/layout/process4"/>
    <dgm:cxn modelId="{8828DA36-3FCB-49E5-9A7F-F6018EDD9D81}" type="presOf" srcId="{7F3F52EA-DF35-4AB1-BF9F-C5F73368C297}" destId="{D23F9737-ED76-4F9D-B911-7513B8D91D6B}" srcOrd="0" destOrd="0" presId="urn:microsoft.com/office/officeart/2005/8/layout/process4"/>
    <dgm:cxn modelId="{7E9DC4B6-3E38-497D-940D-422279B532B7}" srcId="{5EA55830-771F-415A-A639-BF34224B5C1D}" destId="{145C2E25-930B-47C4-AE2D-C93C207D8B51}" srcOrd="0" destOrd="0" parTransId="{3FC42FAC-5783-400B-9D4B-27679A38A723}" sibTransId="{0E42932B-EFFB-4F0E-B104-0B1ABA0D81A3}"/>
    <dgm:cxn modelId="{2E15EB16-025B-45A3-9AF7-151C2AA948EB}" srcId="{A65CD127-708D-47D5-89A5-0E5E4CF5107C}" destId="{EF83DE61-3095-429C-B286-BF91F83E87BC}" srcOrd="0" destOrd="0" parTransId="{8E611690-52B6-419C-96B5-149EE4B4BF92}" sibTransId="{58F72FFB-47AF-4E63-90D7-DEC231D8B210}"/>
    <dgm:cxn modelId="{36A8B8FE-38A1-4AEA-A00D-D9BF0D0E75AC}" type="presOf" srcId="{40C8DD13-CDF5-4C61-B49A-D2CFEC7CC688}" destId="{160F26D3-0FBC-44F6-A5F5-D4A99229EEE3}" srcOrd="0" destOrd="0" presId="urn:microsoft.com/office/officeart/2005/8/layout/process4"/>
    <dgm:cxn modelId="{ABCF0EB9-FEB8-4038-92E0-5CB958DB8DB2}" type="presOf" srcId="{9837E0BC-FDB8-40DE-B973-7B467E0CF278}" destId="{43CF9C87-4C49-4B07-8987-D624ED93E394}" srcOrd="0" destOrd="0" presId="urn:microsoft.com/office/officeart/2005/8/layout/process4"/>
    <dgm:cxn modelId="{BB351079-9E75-47BE-9D32-17B17056382E}" type="presOf" srcId="{F235635F-AF9C-4CCF-88CB-E42E2C8ADD77}" destId="{FD5FC4C9-2D1D-4501-A801-220544E784AF}" srcOrd="1" destOrd="0" presId="urn:microsoft.com/office/officeart/2005/8/layout/process4"/>
    <dgm:cxn modelId="{7CFA4F1D-DFF0-474C-B4F7-7E2C71262E07}" type="presOf" srcId="{B0BCFF4C-2C6F-4984-8CFE-B0A7D1C868DE}" destId="{41CD28D4-2BDE-45FF-8963-DCED271CA825}" srcOrd="0" destOrd="0" presId="urn:microsoft.com/office/officeart/2005/8/layout/process4"/>
    <dgm:cxn modelId="{AFFAF3A0-244E-4F2D-B2BA-982FADB27839}" srcId="{9837E0BC-FDB8-40DE-B973-7B467E0CF278}" destId="{B0BCFF4C-2C6F-4984-8CFE-B0A7D1C868DE}" srcOrd="1" destOrd="0" parTransId="{EAAE00D5-4856-4772-A701-523CE95DD219}" sibTransId="{29003162-5192-46B1-8E9D-629394F3D110}"/>
    <dgm:cxn modelId="{939E1C3B-848F-4D2C-B8E7-ECCCF11446D1}" type="presOf" srcId="{A60F7746-6F20-44E4-A37D-923FFB1E2623}" destId="{AF5A9CFA-7BEE-4498-9F92-37FFA2238B1F}" srcOrd="0" destOrd="0" presId="urn:microsoft.com/office/officeart/2005/8/layout/process4"/>
    <dgm:cxn modelId="{EC478644-7B16-44B9-9BF5-C061ED4C162C}" srcId="{A65CD127-708D-47D5-89A5-0E5E4CF5107C}" destId="{A60F7746-6F20-44E4-A37D-923FFB1E2623}" srcOrd="1" destOrd="0" parTransId="{9D695F26-5D63-4605-9E75-FA050F2878A7}" sibTransId="{0DC516C6-E77D-4DE9-B153-99B074D8EF87}"/>
    <dgm:cxn modelId="{BE8A3564-80DA-4F9F-AA1A-135602683893}" type="presOf" srcId="{F235635F-AF9C-4CCF-88CB-E42E2C8ADD77}" destId="{B7A32DC8-60AA-42AA-8030-F45434093C82}" srcOrd="0" destOrd="0" presId="urn:microsoft.com/office/officeart/2005/8/layout/process4"/>
    <dgm:cxn modelId="{85E0D0BE-331F-4D92-B2D8-534EE6D47094}" type="presParOf" srcId="{B7B72AC4-255E-4C60-9E43-E50B406906FD}" destId="{E925D85E-7087-4E91-996D-14CFF9B71504}" srcOrd="0" destOrd="0" presId="urn:microsoft.com/office/officeart/2005/8/layout/process4"/>
    <dgm:cxn modelId="{884A69A6-B269-4B86-AE5E-DEB78F848D59}" type="presParOf" srcId="{E925D85E-7087-4E91-996D-14CFF9B71504}" destId="{43CF9C87-4C49-4B07-8987-D624ED93E394}" srcOrd="0" destOrd="0" presId="urn:microsoft.com/office/officeart/2005/8/layout/process4"/>
    <dgm:cxn modelId="{C164402B-BB86-4FF8-B95D-C02ACBE8E9E7}" type="presParOf" srcId="{E925D85E-7087-4E91-996D-14CFF9B71504}" destId="{CE54DA55-BE5C-48C4-BB8D-60524C6B0D37}" srcOrd="1" destOrd="0" presId="urn:microsoft.com/office/officeart/2005/8/layout/process4"/>
    <dgm:cxn modelId="{A7E39832-2F7B-49F2-AA85-1B64B97631BD}" type="presParOf" srcId="{E925D85E-7087-4E91-996D-14CFF9B71504}" destId="{F438D8C4-96B5-432D-9B6C-1FA3CD289CC6}" srcOrd="2" destOrd="0" presId="urn:microsoft.com/office/officeart/2005/8/layout/process4"/>
    <dgm:cxn modelId="{26815EDE-B315-4AE7-B7E8-75BE35587903}" type="presParOf" srcId="{F438D8C4-96B5-432D-9B6C-1FA3CD289CC6}" destId="{2679CCC1-1471-4E39-ADFB-D2730998C200}" srcOrd="0" destOrd="0" presId="urn:microsoft.com/office/officeart/2005/8/layout/process4"/>
    <dgm:cxn modelId="{871E9267-8196-4192-8F2E-0CD56FD1A759}" type="presParOf" srcId="{F438D8C4-96B5-432D-9B6C-1FA3CD289CC6}" destId="{41CD28D4-2BDE-45FF-8963-DCED271CA825}" srcOrd="1" destOrd="0" presId="urn:microsoft.com/office/officeart/2005/8/layout/process4"/>
    <dgm:cxn modelId="{5FB08110-FF33-42CC-9DAE-26D2C0E4E530}" type="presParOf" srcId="{B7B72AC4-255E-4C60-9E43-E50B406906FD}" destId="{FF271DBF-B46F-4FC1-AFAD-785845E5BA11}" srcOrd="1" destOrd="0" presId="urn:microsoft.com/office/officeart/2005/8/layout/process4"/>
    <dgm:cxn modelId="{A613F2CB-C2F7-4090-9C26-25555B7C3F2A}" type="presParOf" srcId="{B7B72AC4-255E-4C60-9E43-E50B406906FD}" destId="{F26BD1EC-743B-4BF2-8742-6FC642AF8694}" srcOrd="2" destOrd="0" presId="urn:microsoft.com/office/officeart/2005/8/layout/process4"/>
    <dgm:cxn modelId="{E2BE93A4-FE16-4B1A-A23F-7E706EE52284}" type="presParOf" srcId="{F26BD1EC-743B-4BF2-8742-6FC642AF8694}" destId="{50FFC103-ABBD-4894-BFE0-07A6BDD7C791}" srcOrd="0" destOrd="0" presId="urn:microsoft.com/office/officeart/2005/8/layout/process4"/>
    <dgm:cxn modelId="{53F146DF-4519-4B21-BFD1-8B1C42870AF0}" type="presParOf" srcId="{F26BD1EC-743B-4BF2-8742-6FC642AF8694}" destId="{01D9CF31-9C50-4644-84DF-994D45DF6219}" srcOrd="1" destOrd="0" presId="urn:microsoft.com/office/officeart/2005/8/layout/process4"/>
    <dgm:cxn modelId="{AD3AEF85-98B5-417D-A3E2-0CF638B39EC7}" type="presParOf" srcId="{F26BD1EC-743B-4BF2-8742-6FC642AF8694}" destId="{EEED60F1-0BBC-449F-957B-4E834CCB6359}" srcOrd="2" destOrd="0" presId="urn:microsoft.com/office/officeart/2005/8/layout/process4"/>
    <dgm:cxn modelId="{D6A004AD-79DA-4A01-A2B2-F7F872C1546C}" type="presParOf" srcId="{EEED60F1-0BBC-449F-957B-4E834CCB6359}" destId="{BAEF8E35-D249-4BD0-B44F-F4768D91C388}" srcOrd="0" destOrd="0" presId="urn:microsoft.com/office/officeart/2005/8/layout/process4"/>
    <dgm:cxn modelId="{1159D399-2092-4E19-9281-0ABC234CD70B}" type="presParOf" srcId="{EEED60F1-0BBC-449F-957B-4E834CCB6359}" destId="{AF5A9CFA-7BEE-4498-9F92-37FFA2238B1F}" srcOrd="1" destOrd="0" presId="urn:microsoft.com/office/officeart/2005/8/layout/process4"/>
    <dgm:cxn modelId="{61D760BF-0675-4DDF-ACFD-96572DD76158}" type="presParOf" srcId="{B7B72AC4-255E-4C60-9E43-E50B406906FD}" destId="{E1DA9BE8-E22A-4222-9D19-FCDFFA9D4EF1}" srcOrd="3" destOrd="0" presId="urn:microsoft.com/office/officeart/2005/8/layout/process4"/>
    <dgm:cxn modelId="{DC283764-E115-402C-AB28-ABC7D04C4E83}" type="presParOf" srcId="{B7B72AC4-255E-4C60-9E43-E50B406906FD}" destId="{1A8483D3-1CA8-4C9D-B55B-88FA7FD000EA}" srcOrd="4" destOrd="0" presId="urn:microsoft.com/office/officeart/2005/8/layout/process4"/>
    <dgm:cxn modelId="{ADC73966-3861-4077-B470-282F3B967F00}" type="presParOf" srcId="{1A8483D3-1CA8-4C9D-B55B-88FA7FD000EA}" destId="{B7A32DC8-60AA-42AA-8030-F45434093C82}" srcOrd="0" destOrd="0" presId="urn:microsoft.com/office/officeart/2005/8/layout/process4"/>
    <dgm:cxn modelId="{7D3F5F43-AFB4-4222-B76A-BA7E68A73144}" type="presParOf" srcId="{1A8483D3-1CA8-4C9D-B55B-88FA7FD000EA}" destId="{FD5FC4C9-2D1D-4501-A801-220544E784AF}" srcOrd="1" destOrd="0" presId="urn:microsoft.com/office/officeart/2005/8/layout/process4"/>
    <dgm:cxn modelId="{0131166D-107C-41A3-A38C-924B0971B6D7}" type="presParOf" srcId="{1A8483D3-1CA8-4C9D-B55B-88FA7FD000EA}" destId="{9D4A8063-0190-4E5A-806A-0D172947A7C3}" srcOrd="2" destOrd="0" presId="urn:microsoft.com/office/officeart/2005/8/layout/process4"/>
    <dgm:cxn modelId="{328B6B43-D921-4B38-B8AB-3F334E4F198D}" type="presParOf" srcId="{9D4A8063-0190-4E5A-806A-0D172947A7C3}" destId="{D23F9737-ED76-4F9D-B911-7513B8D91D6B}" srcOrd="0" destOrd="0" presId="urn:microsoft.com/office/officeart/2005/8/layout/process4"/>
    <dgm:cxn modelId="{31A6A546-3D2C-4973-B829-29298294ECCB}" type="presParOf" srcId="{9D4A8063-0190-4E5A-806A-0D172947A7C3}" destId="{160F26D3-0FBC-44F6-A5F5-D4A99229EEE3}" srcOrd="1" destOrd="0" presId="urn:microsoft.com/office/officeart/2005/8/layout/process4"/>
    <dgm:cxn modelId="{1D6F3718-DF2B-4A63-8074-713BF8EB4340}" type="presParOf" srcId="{B7B72AC4-255E-4C60-9E43-E50B406906FD}" destId="{74B953BA-1BAF-460B-B791-C372AEAA3C87}" srcOrd="5" destOrd="0" presId="urn:microsoft.com/office/officeart/2005/8/layout/process4"/>
    <dgm:cxn modelId="{A139BEF3-9E17-48A4-AE57-54DFF0D80BF3}" type="presParOf" srcId="{B7B72AC4-255E-4C60-9E43-E50B406906FD}" destId="{BC574804-7524-4A7D-8232-50A51D57FD52}" srcOrd="6" destOrd="0" presId="urn:microsoft.com/office/officeart/2005/8/layout/process4"/>
    <dgm:cxn modelId="{BAF8E045-176A-4B0C-A4AD-1C0779D9EBCF}" type="presParOf" srcId="{BC574804-7524-4A7D-8232-50A51D57FD52}" destId="{0E6E1923-9C83-4399-B92C-D35AD859BBB9}" srcOrd="0" destOrd="0" presId="urn:microsoft.com/office/officeart/2005/8/layout/process4"/>
    <dgm:cxn modelId="{81D54D4D-BFAA-46E1-9EDD-CE1292D9B5DB}" type="presParOf" srcId="{BC574804-7524-4A7D-8232-50A51D57FD52}" destId="{003214F1-0823-4332-8663-ED85309E335C}" srcOrd="1" destOrd="0" presId="urn:microsoft.com/office/officeart/2005/8/layout/process4"/>
    <dgm:cxn modelId="{2EA91D27-E69A-4F71-BB1A-D66426717908}" type="presParOf" srcId="{BC574804-7524-4A7D-8232-50A51D57FD52}" destId="{89FFE650-3E3F-4F0A-BC87-E16CC57DBA29}" srcOrd="2" destOrd="0" presId="urn:microsoft.com/office/officeart/2005/8/layout/process4"/>
    <dgm:cxn modelId="{C0454AA1-C141-4583-88E8-5CA1E5E00D8F}" type="presParOf" srcId="{89FFE650-3E3F-4F0A-BC87-E16CC57DBA29}" destId="{76E4D33B-6F14-4F7B-84BB-B16D0C31F3BC}" srcOrd="0" destOrd="0" presId="urn:microsoft.com/office/officeart/2005/8/layout/process4"/>
    <dgm:cxn modelId="{F12CAAA3-A8A7-4A4D-B8DE-8A7D8E0D0E6D}" type="presParOf" srcId="{89FFE650-3E3F-4F0A-BC87-E16CC57DBA29}" destId="{B6B62FD4-BD8E-465E-A99E-C8705CD8BA35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B66EC5-2F5C-4CB8-A8D2-77BA8C8861B3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2A830DD7-0AFE-4DFC-8D56-36F24438AE3D}">
      <dgm:prSet phldrT="[Texto]"/>
      <dgm:spPr/>
      <dgm:t>
        <a:bodyPr/>
        <a:lstStyle/>
        <a:p>
          <a:r>
            <a:rPr lang="es-AR" dirty="0" smtClean="0"/>
            <a:t>Esquema Estrella</a:t>
          </a:r>
          <a:endParaRPr lang="es-AR" dirty="0"/>
        </a:p>
      </dgm:t>
    </dgm:pt>
    <dgm:pt modelId="{3B4A718A-1365-4A27-9D2D-2A2639DEB72F}" type="parTrans" cxnId="{8E1C3151-9B6E-4191-80FB-BF2F1BD3BC4F}">
      <dgm:prSet/>
      <dgm:spPr/>
      <dgm:t>
        <a:bodyPr/>
        <a:lstStyle/>
        <a:p>
          <a:endParaRPr lang="es-AR"/>
        </a:p>
      </dgm:t>
    </dgm:pt>
    <dgm:pt modelId="{4FE1529C-A4D7-41C2-8FC7-5A9E69500B3A}" type="sibTrans" cxnId="{8E1C3151-9B6E-4191-80FB-BF2F1BD3BC4F}">
      <dgm:prSet/>
      <dgm:spPr/>
      <dgm:t>
        <a:bodyPr/>
        <a:lstStyle/>
        <a:p>
          <a:endParaRPr lang="es-AR"/>
        </a:p>
      </dgm:t>
    </dgm:pt>
    <dgm:pt modelId="{8768CBA5-610D-4293-A34F-DB4CBD5F80FE}">
      <dgm:prSet phldrT="[Texto]"/>
      <dgm:spPr/>
      <dgm:t>
        <a:bodyPr/>
        <a:lstStyle/>
        <a:p>
          <a:r>
            <a:rPr lang="es-AR" dirty="0" err="1" smtClean="0"/>
            <a:t>Desnormalizado</a:t>
          </a:r>
          <a:endParaRPr lang="es-AR" dirty="0"/>
        </a:p>
      </dgm:t>
    </dgm:pt>
    <dgm:pt modelId="{11EA43B3-9022-459C-84C3-C88D7FBCCEC4}" type="parTrans" cxnId="{E22461A5-34B8-4ED8-BA0C-F22FF3DD7896}">
      <dgm:prSet/>
      <dgm:spPr/>
      <dgm:t>
        <a:bodyPr/>
        <a:lstStyle/>
        <a:p>
          <a:endParaRPr lang="es-AR"/>
        </a:p>
      </dgm:t>
    </dgm:pt>
    <dgm:pt modelId="{64AC232A-BBBA-4E0A-B974-25A10098B5F9}" type="sibTrans" cxnId="{E22461A5-34B8-4ED8-BA0C-F22FF3DD7896}">
      <dgm:prSet/>
      <dgm:spPr/>
      <dgm:t>
        <a:bodyPr/>
        <a:lstStyle/>
        <a:p>
          <a:endParaRPr lang="es-AR"/>
        </a:p>
      </dgm:t>
    </dgm:pt>
    <dgm:pt modelId="{233CF79E-A5B3-43F1-94EF-AAADF4AD1020}">
      <dgm:prSet phldrT="[Texto]"/>
      <dgm:spPr/>
      <dgm:t>
        <a:bodyPr/>
        <a:lstStyle/>
        <a:p>
          <a:r>
            <a:rPr lang="es-AR" dirty="0" smtClean="0"/>
            <a:t>Mas usado</a:t>
          </a:r>
          <a:endParaRPr lang="es-AR" dirty="0"/>
        </a:p>
      </dgm:t>
    </dgm:pt>
    <dgm:pt modelId="{C504B929-2D35-413A-A1B4-97B55704DE1C}" type="parTrans" cxnId="{3E9BDCBE-79F9-48A2-8D05-981569F8CBFF}">
      <dgm:prSet/>
      <dgm:spPr/>
      <dgm:t>
        <a:bodyPr/>
        <a:lstStyle/>
        <a:p>
          <a:endParaRPr lang="es-AR"/>
        </a:p>
      </dgm:t>
    </dgm:pt>
    <dgm:pt modelId="{ABCBCB86-C7E7-404F-8D1B-F30453ED253B}" type="sibTrans" cxnId="{3E9BDCBE-79F9-48A2-8D05-981569F8CBFF}">
      <dgm:prSet/>
      <dgm:spPr/>
      <dgm:t>
        <a:bodyPr/>
        <a:lstStyle/>
        <a:p>
          <a:endParaRPr lang="es-AR"/>
        </a:p>
      </dgm:t>
    </dgm:pt>
    <dgm:pt modelId="{4646134C-367A-45F5-9CB8-B57E83568936}">
      <dgm:prSet phldrT="[Texto]"/>
      <dgm:spPr/>
      <dgm:t>
        <a:bodyPr/>
        <a:lstStyle/>
        <a:p>
          <a:r>
            <a:rPr lang="es-AR" dirty="0" smtClean="0"/>
            <a:t>Esquema Copo de nieve</a:t>
          </a:r>
          <a:endParaRPr lang="es-AR" dirty="0"/>
        </a:p>
      </dgm:t>
    </dgm:pt>
    <dgm:pt modelId="{1DD73B81-E2DF-451C-A8F8-95DEA95A1706}" type="parTrans" cxnId="{27DA89FA-2852-4F31-88EF-8DC10177937D}">
      <dgm:prSet/>
      <dgm:spPr/>
      <dgm:t>
        <a:bodyPr/>
        <a:lstStyle/>
        <a:p>
          <a:endParaRPr lang="es-AR"/>
        </a:p>
      </dgm:t>
    </dgm:pt>
    <dgm:pt modelId="{BE5B0FAA-7678-4ACB-A06F-FB75F4E74C57}" type="sibTrans" cxnId="{27DA89FA-2852-4F31-88EF-8DC10177937D}">
      <dgm:prSet/>
      <dgm:spPr/>
      <dgm:t>
        <a:bodyPr/>
        <a:lstStyle/>
        <a:p>
          <a:endParaRPr lang="es-AR"/>
        </a:p>
      </dgm:t>
    </dgm:pt>
    <dgm:pt modelId="{1F030ACE-2086-4F94-88FB-2B713A5D37F1}">
      <dgm:prSet phldrT="[Texto]"/>
      <dgm:spPr/>
      <dgm:t>
        <a:bodyPr/>
        <a:lstStyle/>
        <a:p>
          <a:r>
            <a:rPr lang="es-AR" dirty="0" smtClean="0"/>
            <a:t>Normalizado</a:t>
          </a:r>
          <a:endParaRPr lang="es-AR" dirty="0"/>
        </a:p>
      </dgm:t>
    </dgm:pt>
    <dgm:pt modelId="{1E7F4D82-8493-49F2-9AEC-851B54725524}" type="parTrans" cxnId="{2589206A-E9CD-4E60-857F-C9C3ADAD046F}">
      <dgm:prSet/>
      <dgm:spPr/>
      <dgm:t>
        <a:bodyPr/>
        <a:lstStyle/>
        <a:p>
          <a:endParaRPr lang="es-AR"/>
        </a:p>
      </dgm:t>
    </dgm:pt>
    <dgm:pt modelId="{8FB863D9-FAE2-4F42-B8CC-C8CD6FB46131}" type="sibTrans" cxnId="{2589206A-E9CD-4E60-857F-C9C3ADAD046F}">
      <dgm:prSet/>
      <dgm:spPr/>
      <dgm:t>
        <a:bodyPr/>
        <a:lstStyle/>
        <a:p>
          <a:endParaRPr lang="es-AR"/>
        </a:p>
      </dgm:t>
    </dgm:pt>
    <dgm:pt modelId="{C02BAACE-DAF6-4F27-A9FF-6ECCE186E607}">
      <dgm:prSet phldrT="[Texto]"/>
      <dgm:spPr/>
      <dgm:t>
        <a:bodyPr/>
        <a:lstStyle/>
        <a:p>
          <a:r>
            <a:rPr lang="es-AR" dirty="0" smtClean="0"/>
            <a:t>Más intuitivo </a:t>
          </a:r>
          <a:endParaRPr lang="es-AR" dirty="0"/>
        </a:p>
      </dgm:t>
    </dgm:pt>
    <dgm:pt modelId="{E42B1634-02DC-4170-B7AB-65F383A3EFCE}" type="parTrans" cxnId="{97EFB8EC-249A-4A23-890B-33370880CD40}">
      <dgm:prSet/>
      <dgm:spPr/>
      <dgm:t>
        <a:bodyPr/>
        <a:lstStyle/>
        <a:p>
          <a:endParaRPr lang="es-AR"/>
        </a:p>
      </dgm:t>
    </dgm:pt>
    <dgm:pt modelId="{79FC57E9-0C0B-4498-8494-BF1083D7CEE5}" type="sibTrans" cxnId="{97EFB8EC-249A-4A23-890B-33370880CD40}">
      <dgm:prSet/>
      <dgm:spPr/>
      <dgm:t>
        <a:bodyPr/>
        <a:lstStyle/>
        <a:p>
          <a:endParaRPr lang="es-AR"/>
        </a:p>
      </dgm:t>
    </dgm:pt>
    <dgm:pt modelId="{15FFE2CB-AB0E-411A-8544-F3BFE6F3609F}">
      <dgm:prSet phldrT="[Texto]"/>
      <dgm:spPr/>
      <dgm:t>
        <a:bodyPr/>
        <a:lstStyle/>
        <a:p>
          <a:r>
            <a:rPr lang="es-AR" dirty="0" smtClean="0"/>
            <a:t>Esquema mixto</a:t>
          </a:r>
          <a:endParaRPr lang="es-AR" dirty="0"/>
        </a:p>
      </dgm:t>
    </dgm:pt>
    <dgm:pt modelId="{28AB5816-97E5-4555-8E2D-A5434FCE38A5}" type="parTrans" cxnId="{82DB7DC5-D698-4E44-8588-EE7EAEDBB6E6}">
      <dgm:prSet/>
      <dgm:spPr/>
      <dgm:t>
        <a:bodyPr/>
        <a:lstStyle/>
        <a:p>
          <a:endParaRPr lang="es-AR"/>
        </a:p>
      </dgm:t>
    </dgm:pt>
    <dgm:pt modelId="{59CFE55C-36F7-4F88-934E-631A3ED8F1CD}" type="sibTrans" cxnId="{82DB7DC5-D698-4E44-8588-EE7EAEDBB6E6}">
      <dgm:prSet/>
      <dgm:spPr/>
      <dgm:t>
        <a:bodyPr/>
        <a:lstStyle/>
        <a:p>
          <a:endParaRPr lang="es-AR"/>
        </a:p>
      </dgm:t>
    </dgm:pt>
    <dgm:pt modelId="{3C81DCAF-52F5-48D6-8F4C-370C7FA1101E}">
      <dgm:prSet phldrT="[Texto]"/>
      <dgm:spPr/>
      <dgm:t>
        <a:bodyPr/>
        <a:lstStyle/>
        <a:p>
          <a:r>
            <a:rPr lang="es-AR" dirty="0" smtClean="0"/>
            <a:t>Partes de cada uno</a:t>
          </a:r>
          <a:endParaRPr lang="es-AR" dirty="0"/>
        </a:p>
      </dgm:t>
    </dgm:pt>
    <dgm:pt modelId="{B98C0A4F-C4FB-4D1C-9EC2-64F4ACF46008}" type="parTrans" cxnId="{604D0600-2FED-4E85-BA12-67DFA629EA5A}">
      <dgm:prSet/>
      <dgm:spPr/>
      <dgm:t>
        <a:bodyPr/>
        <a:lstStyle/>
        <a:p>
          <a:endParaRPr lang="es-AR"/>
        </a:p>
      </dgm:t>
    </dgm:pt>
    <dgm:pt modelId="{D208C8C2-237C-4A42-BC09-8F15D632A4C4}" type="sibTrans" cxnId="{604D0600-2FED-4E85-BA12-67DFA629EA5A}">
      <dgm:prSet/>
      <dgm:spPr/>
      <dgm:t>
        <a:bodyPr/>
        <a:lstStyle/>
        <a:p>
          <a:endParaRPr lang="es-AR"/>
        </a:p>
      </dgm:t>
    </dgm:pt>
    <dgm:pt modelId="{AF6F3B19-4E9D-43DE-B393-05440093573C}">
      <dgm:prSet phldrT="[Texto]"/>
      <dgm:spPr/>
      <dgm:t>
        <a:bodyPr/>
        <a:lstStyle/>
        <a:p>
          <a:r>
            <a:rPr lang="es-AR" dirty="0" smtClean="0"/>
            <a:t>Eficiente</a:t>
          </a:r>
          <a:endParaRPr lang="es-AR" dirty="0"/>
        </a:p>
      </dgm:t>
    </dgm:pt>
    <dgm:pt modelId="{3C09A9C1-3C14-472D-B9C5-05E887993A78}" type="parTrans" cxnId="{D9A1744F-F115-4AF7-9007-761255394904}">
      <dgm:prSet/>
      <dgm:spPr/>
      <dgm:t>
        <a:bodyPr/>
        <a:lstStyle/>
        <a:p>
          <a:endParaRPr lang="es-AR"/>
        </a:p>
      </dgm:t>
    </dgm:pt>
    <dgm:pt modelId="{822D824C-AA40-4221-A772-2419E6BDFB32}" type="sibTrans" cxnId="{D9A1744F-F115-4AF7-9007-761255394904}">
      <dgm:prSet/>
      <dgm:spPr/>
      <dgm:t>
        <a:bodyPr/>
        <a:lstStyle/>
        <a:p>
          <a:endParaRPr lang="es-AR"/>
        </a:p>
      </dgm:t>
    </dgm:pt>
    <dgm:pt modelId="{24B4A363-83A4-43F2-83F1-6AE659335B6A}" type="pres">
      <dgm:prSet presAssocID="{1BB66EC5-2F5C-4CB8-A8D2-77BA8C8861B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FF0AA2EF-A31C-4496-944A-AB08F98CFA20}" type="pres">
      <dgm:prSet presAssocID="{2A830DD7-0AFE-4DFC-8D56-36F24438AE3D}" presName="composite" presStyleCnt="0"/>
      <dgm:spPr/>
    </dgm:pt>
    <dgm:pt modelId="{B1700536-D907-4E7C-9177-A0CD8235F92F}" type="pres">
      <dgm:prSet presAssocID="{2A830DD7-0AFE-4DFC-8D56-36F24438AE3D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4C9726C-4865-438A-9176-AA8CF3A8EBD7}" type="pres">
      <dgm:prSet presAssocID="{2A830DD7-0AFE-4DFC-8D56-36F24438AE3D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ED4A3AE-2873-4116-8799-E3B067595344}" type="pres">
      <dgm:prSet presAssocID="{4FE1529C-A4D7-41C2-8FC7-5A9E69500B3A}" presName="sp" presStyleCnt="0"/>
      <dgm:spPr/>
    </dgm:pt>
    <dgm:pt modelId="{5137D7E5-6872-44C9-8E09-7AACACF9761F}" type="pres">
      <dgm:prSet presAssocID="{4646134C-367A-45F5-9CB8-B57E83568936}" presName="composite" presStyleCnt="0"/>
      <dgm:spPr/>
    </dgm:pt>
    <dgm:pt modelId="{A769DA81-F6D1-443E-8ED1-A70D4A7B2750}" type="pres">
      <dgm:prSet presAssocID="{4646134C-367A-45F5-9CB8-B57E83568936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6967E10-6566-4653-9BA0-5A1EEC2CEF5B}" type="pres">
      <dgm:prSet presAssocID="{4646134C-367A-45F5-9CB8-B57E83568936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A0FF63A-D990-4CBB-8D35-197AA5C8979F}" type="pres">
      <dgm:prSet presAssocID="{BE5B0FAA-7678-4ACB-A06F-FB75F4E74C57}" presName="sp" presStyleCnt="0"/>
      <dgm:spPr/>
    </dgm:pt>
    <dgm:pt modelId="{29D98C44-BC26-4776-804F-48E5E44C9BFF}" type="pres">
      <dgm:prSet presAssocID="{15FFE2CB-AB0E-411A-8544-F3BFE6F3609F}" presName="composite" presStyleCnt="0"/>
      <dgm:spPr/>
    </dgm:pt>
    <dgm:pt modelId="{52F10B12-787B-4DFA-B36E-8A336C035568}" type="pres">
      <dgm:prSet presAssocID="{15FFE2CB-AB0E-411A-8544-F3BFE6F3609F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4C146A0-2216-4DCB-B090-743D64F61916}" type="pres">
      <dgm:prSet presAssocID="{15FFE2CB-AB0E-411A-8544-F3BFE6F3609F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3C1B5249-7CB9-4E41-8C6F-EB946254936F}" type="presOf" srcId="{4646134C-367A-45F5-9CB8-B57E83568936}" destId="{A769DA81-F6D1-443E-8ED1-A70D4A7B2750}" srcOrd="0" destOrd="0" presId="urn:microsoft.com/office/officeart/2005/8/layout/chevron2"/>
    <dgm:cxn modelId="{11163FDE-4A87-4443-9DE3-C8BD03A4B365}" type="presOf" srcId="{1BB66EC5-2F5C-4CB8-A8D2-77BA8C8861B3}" destId="{24B4A363-83A4-43F2-83F1-6AE659335B6A}" srcOrd="0" destOrd="0" presId="urn:microsoft.com/office/officeart/2005/8/layout/chevron2"/>
    <dgm:cxn modelId="{82DB7DC5-D698-4E44-8588-EE7EAEDBB6E6}" srcId="{1BB66EC5-2F5C-4CB8-A8D2-77BA8C8861B3}" destId="{15FFE2CB-AB0E-411A-8544-F3BFE6F3609F}" srcOrd="2" destOrd="0" parTransId="{28AB5816-97E5-4555-8E2D-A5434FCE38A5}" sibTransId="{59CFE55C-36F7-4F88-934E-631A3ED8F1CD}"/>
    <dgm:cxn modelId="{A8B90777-B732-459F-8743-F95BB9135525}" type="presOf" srcId="{C02BAACE-DAF6-4F27-A9FF-6ECCE186E607}" destId="{66967E10-6566-4653-9BA0-5A1EEC2CEF5B}" srcOrd="0" destOrd="1" presId="urn:microsoft.com/office/officeart/2005/8/layout/chevron2"/>
    <dgm:cxn modelId="{27DA89FA-2852-4F31-88EF-8DC10177937D}" srcId="{1BB66EC5-2F5C-4CB8-A8D2-77BA8C8861B3}" destId="{4646134C-367A-45F5-9CB8-B57E83568936}" srcOrd="1" destOrd="0" parTransId="{1DD73B81-E2DF-451C-A8F8-95DEA95A1706}" sibTransId="{BE5B0FAA-7678-4ACB-A06F-FB75F4E74C57}"/>
    <dgm:cxn modelId="{97EFB8EC-249A-4A23-890B-33370880CD40}" srcId="{4646134C-367A-45F5-9CB8-B57E83568936}" destId="{C02BAACE-DAF6-4F27-A9FF-6ECCE186E607}" srcOrd="1" destOrd="0" parTransId="{E42B1634-02DC-4170-B7AB-65F383A3EFCE}" sibTransId="{79FC57E9-0C0B-4498-8494-BF1083D7CEE5}"/>
    <dgm:cxn modelId="{B1661C73-957B-426E-B847-FBA632439007}" type="presOf" srcId="{233CF79E-A5B3-43F1-94EF-AAADF4AD1020}" destId="{D4C9726C-4865-438A-9176-AA8CF3A8EBD7}" srcOrd="0" destOrd="1" presId="urn:microsoft.com/office/officeart/2005/8/layout/chevron2"/>
    <dgm:cxn modelId="{6035EE6F-7F5A-488E-8B61-E6C95D355251}" type="presOf" srcId="{1F030ACE-2086-4F94-88FB-2B713A5D37F1}" destId="{66967E10-6566-4653-9BA0-5A1EEC2CEF5B}" srcOrd="0" destOrd="0" presId="urn:microsoft.com/office/officeart/2005/8/layout/chevron2"/>
    <dgm:cxn modelId="{3E9BDCBE-79F9-48A2-8D05-981569F8CBFF}" srcId="{2A830DD7-0AFE-4DFC-8D56-36F24438AE3D}" destId="{233CF79E-A5B3-43F1-94EF-AAADF4AD1020}" srcOrd="1" destOrd="0" parTransId="{C504B929-2D35-413A-A1B4-97B55704DE1C}" sibTransId="{ABCBCB86-C7E7-404F-8D1B-F30453ED253B}"/>
    <dgm:cxn modelId="{D9A1744F-F115-4AF7-9007-761255394904}" srcId="{2A830DD7-0AFE-4DFC-8D56-36F24438AE3D}" destId="{AF6F3B19-4E9D-43DE-B393-05440093573C}" srcOrd="2" destOrd="0" parTransId="{3C09A9C1-3C14-472D-B9C5-05E887993A78}" sibTransId="{822D824C-AA40-4221-A772-2419E6BDFB32}"/>
    <dgm:cxn modelId="{10164DA0-2DB1-450D-8BEF-A6239A6B9BDE}" type="presOf" srcId="{AF6F3B19-4E9D-43DE-B393-05440093573C}" destId="{D4C9726C-4865-438A-9176-AA8CF3A8EBD7}" srcOrd="0" destOrd="2" presId="urn:microsoft.com/office/officeart/2005/8/layout/chevron2"/>
    <dgm:cxn modelId="{8E1C3151-9B6E-4191-80FB-BF2F1BD3BC4F}" srcId="{1BB66EC5-2F5C-4CB8-A8D2-77BA8C8861B3}" destId="{2A830DD7-0AFE-4DFC-8D56-36F24438AE3D}" srcOrd="0" destOrd="0" parTransId="{3B4A718A-1365-4A27-9D2D-2A2639DEB72F}" sibTransId="{4FE1529C-A4D7-41C2-8FC7-5A9E69500B3A}"/>
    <dgm:cxn modelId="{275FFDF7-530C-4BDD-8407-78710A17BAB6}" type="presOf" srcId="{2A830DD7-0AFE-4DFC-8D56-36F24438AE3D}" destId="{B1700536-D907-4E7C-9177-A0CD8235F92F}" srcOrd="0" destOrd="0" presId="urn:microsoft.com/office/officeart/2005/8/layout/chevron2"/>
    <dgm:cxn modelId="{E22461A5-34B8-4ED8-BA0C-F22FF3DD7896}" srcId="{2A830DD7-0AFE-4DFC-8D56-36F24438AE3D}" destId="{8768CBA5-610D-4293-A34F-DB4CBD5F80FE}" srcOrd="0" destOrd="0" parTransId="{11EA43B3-9022-459C-84C3-C88D7FBCCEC4}" sibTransId="{64AC232A-BBBA-4E0A-B974-25A10098B5F9}"/>
    <dgm:cxn modelId="{40A4D855-D541-4ACF-9C99-3D8650D12F1A}" type="presOf" srcId="{3C81DCAF-52F5-48D6-8F4C-370C7FA1101E}" destId="{44C146A0-2216-4DCB-B090-743D64F61916}" srcOrd="0" destOrd="0" presId="urn:microsoft.com/office/officeart/2005/8/layout/chevron2"/>
    <dgm:cxn modelId="{604D0600-2FED-4E85-BA12-67DFA629EA5A}" srcId="{15FFE2CB-AB0E-411A-8544-F3BFE6F3609F}" destId="{3C81DCAF-52F5-48D6-8F4C-370C7FA1101E}" srcOrd="0" destOrd="0" parTransId="{B98C0A4F-C4FB-4D1C-9EC2-64F4ACF46008}" sibTransId="{D208C8C2-237C-4A42-BC09-8F15D632A4C4}"/>
    <dgm:cxn modelId="{653B2914-BFB5-4D36-866F-D85F6A18A0ED}" type="presOf" srcId="{8768CBA5-610D-4293-A34F-DB4CBD5F80FE}" destId="{D4C9726C-4865-438A-9176-AA8CF3A8EBD7}" srcOrd="0" destOrd="0" presId="urn:microsoft.com/office/officeart/2005/8/layout/chevron2"/>
    <dgm:cxn modelId="{1AC0BCE6-3AF2-4CDF-A801-45842F937869}" type="presOf" srcId="{15FFE2CB-AB0E-411A-8544-F3BFE6F3609F}" destId="{52F10B12-787B-4DFA-B36E-8A336C035568}" srcOrd="0" destOrd="0" presId="urn:microsoft.com/office/officeart/2005/8/layout/chevron2"/>
    <dgm:cxn modelId="{2589206A-E9CD-4E60-857F-C9C3ADAD046F}" srcId="{4646134C-367A-45F5-9CB8-B57E83568936}" destId="{1F030ACE-2086-4F94-88FB-2B713A5D37F1}" srcOrd="0" destOrd="0" parTransId="{1E7F4D82-8493-49F2-9AEC-851B54725524}" sibTransId="{8FB863D9-FAE2-4F42-B8CC-C8CD6FB46131}"/>
    <dgm:cxn modelId="{E00415A5-4BC0-441A-B4CB-C1FEEFCF0955}" type="presParOf" srcId="{24B4A363-83A4-43F2-83F1-6AE659335B6A}" destId="{FF0AA2EF-A31C-4496-944A-AB08F98CFA20}" srcOrd="0" destOrd="0" presId="urn:microsoft.com/office/officeart/2005/8/layout/chevron2"/>
    <dgm:cxn modelId="{D4BB762B-8A7F-4533-B317-FA4D6ACFC80D}" type="presParOf" srcId="{FF0AA2EF-A31C-4496-944A-AB08F98CFA20}" destId="{B1700536-D907-4E7C-9177-A0CD8235F92F}" srcOrd="0" destOrd="0" presId="urn:microsoft.com/office/officeart/2005/8/layout/chevron2"/>
    <dgm:cxn modelId="{6FF54B19-7C07-45A1-B306-33492015CCEF}" type="presParOf" srcId="{FF0AA2EF-A31C-4496-944A-AB08F98CFA20}" destId="{D4C9726C-4865-438A-9176-AA8CF3A8EBD7}" srcOrd="1" destOrd="0" presId="urn:microsoft.com/office/officeart/2005/8/layout/chevron2"/>
    <dgm:cxn modelId="{AEB7D7F7-27A5-4A15-A590-75DA4F144B59}" type="presParOf" srcId="{24B4A363-83A4-43F2-83F1-6AE659335B6A}" destId="{8ED4A3AE-2873-4116-8799-E3B067595344}" srcOrd="1" destOrd="0" presId="urn:microsoft.com/office/officeart/2005/8/layout/chevron2"/>
    <dgm:cxn modelId="{31E3E3D5-0933-422F-BEA7-4DF05C408534}" type="presParOf" srcId="{24B4A363-83A4-43F2-83F1-6AE659335B6A}" destId="{5137D7E5-6872-44C9-8E09-7AACACF9761F}" srcOrd="2" destOrd="0" presId="urn:microsoft.com/office/officeart/2005/8/layout/chevron2"/>
    <dgm:cxn modelId="{149D7F80-889F-4F87-8BBB-8B14D00CA196}" type="presParOf" srcId="{5137D7E5-6872-44C9-8E09-7AACACF9761F}" destId="{A769DA81-F6D1-443E-8ED1-A70D4A7B2750}" srcOrd="0" destOrd="0" presId="urn:microsoft.com/office/officeart/2005/8/layout/chevron2"/>
    <dgm:cxn modelId="{454ADD66-63FC-4C0A-A832-D20690403D05}" type="presParOf" srcId="{5137D7E5-6872-44C9-8E09-7AACACF9761F}" destId="{66967E10-6566-4653-9BA0-5A1EEC2CEF5B}" srcOrd="1" destOrd="0" presId="urn:microsoft.com/office/officeart/2005/8/layout/chevron2"/>
    <dgm:cxn modelId="{E1E4A426-AD44-4BE3-8B10-B0DFE9A4ED08}" type="presParOf" srcId="{24B4A363-83A4-43F2-83F1-6AE659335B6A}" destId="{EA0FF63A-D990-4CBB-8D35-197AA5C8979F}" srcOrd="3" destOrd="0" presId="urn:microsoft.com/office/officeart/2005/8/layout/chevron2"/>
    <dgm:cxn modelId="{BC0B9917-16A8-4603-ACD6-023A64BC99E5}" type="presParOf" srcId="{24B4A363-83A4-43F2-83F1-6AE659335B6A}" destId="{29D98C44-BC26-4776-804F-48E5E44C9BFF}" srcOrd="4" destOrd="0" presId="urn:microsoft.com/office/officeart/2005/8/layout/chevron2"/>
    <dgm:cxn modelId="{B8C8A0FB-570A-40EF-A7F4-C613AF06E028}" type="presParOf" srcId="{29D98C44-BC26-4776-804F-48E5E44C9BFF}" destId="{52F10B12-787B-4DFA-B36E-8A336C035568}" srcOrd="0" destOrd="0" presId="urn:microsoft.com/office/officeart/2005/8/layout/chevron2"/>
    <dgm:cxn modelId="{86D9AA58-E5E1-4516-9F17-9C2A9C90802E}" type="presParOf" srcId="{29D98C44-BC26-4776-804F-48E5E44C9BFF}" destId="{44C146A0-2216-4DCB-B090-743D64F6191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E54DA55-BE5C-48C4-BB8D-60524C6B0D37}">
      <dsp:nvSpPr>
        <dsp:cNvPr id="0" name=""/>
        <dsp:cNvSpPr/>
      </dsp:nvSpPr>
      <dsp:spPr>
        <a:xfrm>
          <a:off x="0" y="3898102"/>
          <a:ext cx="6840760" cy="8528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Operaciones</a:t>
          </a:r>
          <a:endParaRPr lang="es-AR" sz="1600" kern="1200" dirty="0"/>
        </a:p>
      </dsp:txBody>
      <dsp:txXfrm>
        <a:off x="0" y="3898102"/>
        <a:ext cx="6840760" cy="460517"/>
      </dsp:txXfrm>
    </dsp:sp>
    <dsp:sp modelId="{2679CCC1-1471-4E39-ADFB-D2730998C200}">
      <dsp:nvSpPr>
        <dsp:cNvPr id="0" name=""/>
        <dsp:cNvSpPr/>
      </dsp:nvSpPr>
      <dsp:spPr>
        <a:xfrm>
          <a:off x="0" y="4341563"/>
          <a:ext cx="3420379" cy="39229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Lectura / Escritura</a:t>
          </a:r>
          <a:endParaRPr lang="es-AR" sz="1500" kern="1200" dirty="0"/>
        </a:p>
      </dsp:txBody>
      <dsp:txXfrm>
        <a:off x="0" y="4341563"/>
        <a:ext cx="3420379" cy="392292"/>
      </dsp:txXfrm>
    </dsp:sp>
    <dsp:sp modelId="{41CD28D4-2BDE-45FF-8963-DCED271CA825}">
      <dsp:nvSpPr>
        <dsp:cNvPr id="0" name=""/>
        <dsp:cNvSpPr/>
      </dsp:nvSpPr>
      <dsp:spPr>
        <a:xfrm>
          <a:off x="3420380" y="4341563"/>
          <a:ext cx="3420379" cy="39229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Lectura</a:t>
          </a:r>
          <a:endParaRPr lang="es-AR" sz="1500" kern="1200" dirty="0"/>
        </a:p>
      </dsp:txBody>
      <dsp:txXfrm>
        <a:off x="3420380" y="4341563"/>
        <a:ext cx="3420379" cy="392292"/>
      </dsp:txXfrm>
    </dsp:sp>
    <dsp:sp modelId="{01D9CF31-9C50-4644-84DF-994D45DF6219}">
      <dsp:nvSpPr>
        <dsp:cNvPr id="0" name=""/>
        <dsp:cNvSpPr/>
      </dsp:nvSpPr>
      <dsp:spPr>
        <a:xfrm rot="10800000">
          <a:off x="0" y="2599273"/>
          <a:ext cx="6840760" cy="131162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Uso</a:t>
          </a:r>
          <a:endParaRPr lang="es-AR" sz="1600" kern="1200" dirty="0"/>
        </a:p>
      </dsp:txBody>
      <dsp:txXfrm>
        <a:off x="0" y="2599273"/>
        <a:ext cx="6840760" cy="460379"/>
      </dsp:txXfrm>
    </dsp:sp>
    <dsp:sp modelId="{BAEF8E35-D249-4BD0-B44F-F4768D91C388}">
      <dsp:nvSpPr>
        <dsp:cNvPr id="0" name=""/>
        <dsp:cNvSpPr/>
      </dsp:nvSpPr>
      <dsp:spPr>
        <a:xfrm>
          <a:off x="0" y="3059652"/>
          <a:ext cx="3420379" cy="3921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Operacional día a día</a:t>
          </a:r>
          <a:endParaRPr lang="es-AR" sz="1500" kern="1200" dirty="0"/>
        </a:p>
      </dsp:txBody>
      <dsp:txXfrm>
        <a:off x="0" y="3059652"/>
        <a:ext cx="3420379" cy="392174"/>
      </dsp:txXfrm>
    </dsp:sp>
    <dsp:sp modelId="{AF5A9CFA-7BEE-4498-9F92-37FFA2238B1F}">
      <dsp:nvSpPr>
        <dsp:cNvPr id="0" name=""/>
        <dsp:cNvSpPr/>
      </dsp:nvSpPr>
      <dsp:spPr>
        <a:xfrm>
          <a:off x="3420380" y="3059652"/>
          <a:ext cx="3420379" cy="3921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Análisis </a:t>
          </a:r>
          <a:endParaRPr lang="es-AR" sz="1500" kern="1200" dirty="0"/>
        </a:p>
      </dsp:txBody>
      <dsp:txXfrm>
        <a:off x="3420380" y="3059652"/>
        <a:ext cx="3420379" cy="392174"/>
      </dsp:txXfrm>
    </dsp:sp>
    <dsp:sp modelId="{FD5FC4C9-2D1D-4501-A801-220544E784AF}">
      <dsp:nvSpPr>
        <dsp:cNvPr id="0" name=""/>
        <dsp:cNvSpPr/>
      </dsp:nvSpPr>
      <dsp:spPr>
        <a:xfrm rot="10800000">
          <a:off x="0" y="1300444"/>
          <a:ext cx="6840760" cy="131162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Tamaño de BD</a:t>
          </a:r>
          <a:endParaRPr lang="es-AR" sz="1600" kern="1200" dirty="0"/>
        </a:p>
      </dsp:txBody>
      <dsp:txXfrm>
        <a:off x="0" y="1300444"/>
        <a:ext cx="6840760" cy="460379"/>
      </dsp:txXfrm>
    </dsp:sp>
    <dsp:sp modelId="{D23F9737-ED76-4F9D-B911-7513B8D91D6B}">
      <dsp:nvSpPr>
        <dsp:cNvPr id="0" name=""/>
        <dsp:cNvSpPr/>
      </dsp:nvSpPr>
      <dsp:spPr>
        <a:xfrm>
          <a:off x="0" y="1760823"/>
          <a:ext cx="3420379" cy="3921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Medianas (1 GB)</a:t>
          </a:r>
          <a:endParaRPr lang="es-AR" sz="1500" kern="1200" dirty="0"/>
        </a:p>
      </dsp:txBody>
      <dsp:txXfrm>
        <a:off x="0" y="1760823"/>
        <a:ext cx="3420379" cy="392174"/>
      </dsp:txXfrm>
    </dsp:sp>
    <dsp:sp modelId="{160F26D3-0FBC-44F6-A5F5-D4A99229EEE3}">
      <dsp:nvSpPr>
        <dsp:cNvPr id="0" name=""/>
        <dsp:cNvSpPr/>
      </dsp:nvSpPr>
      <dsp:spPr>
        <a:xfrm>
          <a:off x="3420380" y="1760823"/>
          <a:ext cx="3420379" cy="3921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Grandes (1 TB)</a:t>
          </a:r>
          <a:endParaRPr lang="es-AR" sz="1500" kern="1200" dirty="0"/>
        </a:p>
      </dsp:txBody>
      <dsp:txXfrm>
        <a:off x="3420380" y="1760823"/>
        <a:ext cx="3420379" cy="392174"/>
      </dsp:txXfrm>
    </dsp:sp>
    <dsp:sp modelId="{003214F1-0823-4332-8663-ED85309E335C}">
      <dsp:nvSpPr>
        <dsp:cNvPr id="0" name=""/>
        <dsp:cNvSpPr/>
      </dsp:nvSpPr>
      <dsp:spPr>
        <a:xfrm rot="10800000">
          <a:off x="0" y="1615"/>
          <a:ext cx="6840760" cy="131162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Datos</a:t>
          </a:r>
          <a:endParaRPr lang="es-AR" sz="1600" kern="1200" dirty="0"/>
        </a:p>
      </dsp:txBody>
      <dsp:txXfrm>
        <a:off x="0" y="1615"/>
        <a:ext cx="6840760" cy="460379"/>
      </dsp:txXfrm>
    </dsp:sp>
    <dsp:sp modelId="{76E4D33B-6F14-4F7B-84BB-B16D0C31F3BC}">
      <dsp:nvSpPr>
        <dsp:cNvPr id="0" name=""/>
        <dsp:cNvSpPr/>
      </dsp:nvSpPr>
      <dsp:spPr>
        <a:xfrm>
          <a:off x="0" y="461994"/>
          <a:ext cx="3420379" cy="3921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Actuales y en detalle</a:t>
          </a:r>
          <a:endParaRPr lang="es-AR" sz="1500" kern="1200" dirty="0"/>
        </a:p>
      </dsp:txBody>
      <dsp:txXfrm>
        <a:off x="0" y="461994"/>
        <a:ext cx="3420379" cy="392174"/>
      </dsp:txXfrm>
    </dsp:sp>
    <dsp:sp modelId="{B6B62FD4-BD8E-465E-A99E-C8705CD8BA35}">
      <dsp:nvSpPr>
        <dsp:cNvPr id="0" name=""/>
        <dsp:cNvSpPr/>
      </dsp:nvSpPr>
      <dsp:spPr>
        <a:xfrm>
          <a:off x="3420380" y="461994"/>
          <a:ext cx="3420379" cy="3921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Históricos, agregados a distintos </a:t>
          </a:r>
          <a:r>
            <a:rPr lang="es-AR" sz="1500" kern="1200" dirty="0" err="1" smtClean="0"/>
            <a:t>nivéles</a:t>
          </a:r>
          <a:endParaRPr lang="es-AR" sz="1500" kern="1200" dirty="0"/>
        </a:p>
      </dsp:txBody>
      <dsp:txXfrm>
        <a:off x="3420380" y="461994"/>
        <a:ext cx="3420379" cy="39217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1700536-D907-4E7C-9177-A0CD8235F92F}">
      <dsp:nvSpPr>
        <dsp:cNvPr id="0" name=""/>
        <dsp:cNvSpPr/>
      </dsp:nvSpPr>
      <dsp:spPr>
        <a:xfrm rot="5400000">
          <a:off x="-222646" y="223826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300" kern="1200" dirty="0" smtClean="0"/>
            <a:t>Esquema Estrella</a:t>
          </a:r>
          <a:endParaRPr lang="es-AR" sz="1300" kern="1200" dirty="0"/>
        </a:p>
      </dsp:txBody>
      <dsp:txXfrm rot="5400000">
        <a:off x="-222646" y="223826"/>
        <a:ext cx="1484312" cy="1039018"/>
      </dsp:txXfrm>
    </dsp:sp>
    <dsp:sp modelId="{D4C9726C-4865-438A-9176-AA8CF3A8EBD7}">
      <dsp:nvSpPr>
        <dsp:cNvPr id="0" name=""/>
        <dsp:cNvSpPr/>
      </dsp:nvSpPr>
      <dsp:spPr>
        <a:xfrm rot="5400000">
          <a:off x="2017327" y="-977129"/>
          <a:ext cx="964803" cy="292142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900" kern="1200" dirty="0" err="1" smtClean="0"/>
            <a:t>Desnormalizado</a:t>
          </a:r>
          <a:endParaRPr lang="es-A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900" kern="1200" dirty="0" smtClean="0"/>
            <a:t>Mas usado</a:t>
          </a:r>
          <a:endParaRPr lang="es-A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900" kern="1200" dirty="0" smtClean="0"/>
            <a:t>Eficiente</a:t>
          </a:r>
          <a:endParaRPr lang="es-AR" sz="1900" kern="1200" dirty="0"/>
        </a:p>
      </dsp:txBody>
      <dsp:txXfrm rot="5400000">
        <a:off x="2017327" y="-977129"/>
        <a:ext cx="964803" cy="2921421"/>
      </dsp:txXfrm>
    </dsp:sp>
    <dsp:sp modelId="{A769DA81-F6D1-443E-8ED1-A70D4A7B2750}">
      <dsp:nvSpPr>
        <dsp:cNvPr id="0" name=""/>
        <dsp:cNvSpPr/>
      </dsp:nvSpPr>
      <dsp:spPr>
        <a:xfrm rot="5400000">
          <a:off x="-222646" y="1512490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300" kern="1200" dirty="0" smtClean="0"/>
            <a:t>Esquema Copo de nieve</a:t>
          </a:r>
          <a:endParaRPr lang="es-AR" sz="1300" kern="1200" dirty="0"/>
        </a:p>
      </dsp:txBody>
      <dsp:txXfrm rot="5400000">
        <a:off x="-222646" y="1512490"/>
        <a:ext cx="1484312" cy="1039018"/>
      </dsp:txXfrm>
    </dsp:sp>
    <dsp:sp modelId="{66967E10-6566-4653-9BA0-5A1EEC2CEF5B}">
      <dsp:nvSpPr>
        <dsp:cNvPr id="0" name=""/>
        <dsp:cNvSpPr/>
      </dsp:nvSpPr>
      <dsp:spPr>
        <a:xfrm rot="5400000">
          <a:off x="2017327" y="311534"/>
          <a:ext cx="964803" cy="292142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900" kern="1200" dirty="0" smtClean="0"/>
            <a:t>Normalizado</a:t>
          </a:r>
          <a:endParaRPr lang="es-A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900" kern="1200" dirty="0" smtClean="0"/>
            <a:t>Más intuitivo </a:t>
          </a:r>
          <a:endParaRPr lang="es-AR" sz="1900" kern="1200" dirty="0"/>
        </a:p>
      </dsp:txBody>
      <dsp:txXfrm rot="5400000">
        <a:off x="2017327" y="311534"/>
        <a:ext cx="964803" cy="2921421"/>
      </dsp:txXfrm>
    </dsp:sp>
    <dsp:sp modelId="{52F10B12-787B-4DFA-B36E-8A336C035568}">
      <dsp:nvSpPr>
        <dsp:cNvPr id="0" name=""/>
        <dsp:cNvSpPr/>
      </dsp:nvSpPr>
      <dsp:spPr>
        <a:xfrm rot="5400000">
          <a:off x="-222646" y="2801154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300" kern="1200" dirty="0" smtClean="0"/>
            <a:t>Esquema mixto</a:t>
          </a:r>
          <a:endParaRPr lang="es-AR" sz="1300" kern="1200" dirty="0"/>
        </a:p>
      </dsp:txBody>
      <dsp:txXfrm rot="5400000">
        <a:off x="-222646" y="2801154"/>
        <a:ext cx="1484312" cy="1039018"/>
      </dsp:txXfrm>
    </dsp:sp>
    <dsp:sp modelId="{44C146A0-2216-4DCB-B090-743D64F61916}">
      <dsp:nvSpPr>
        <dsp:cNvPr id="0" name=""/>
        <dsp:cNvSpPr/>
      </dsp:nvSpPr>
      <dsp:spPr>
        <a:xfrm rot="5400000">
          <a:off x="2017327" y="1600198"/>
          <a:ext cx="964803" cy="292142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900" kern="1200" dirty="0" smtClean="0"/>
            <a:t>Partes de cada uno</a:t>
          </a:r>
          <a:endParaRPr lang="es-AR" sz="1900" kern="1200" dirty="0"/>
        </a:p>
      </dsp:txBody>
      <dsp:txXfrm rot="5400000">
        <a:off x="2017327" y="1600198"/>
        <a:ext cx="964803" cy="29214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D96E15-31A1-4860-A290-FF5275B71E2F}" type="datetimeFigureOut">
              <a:rPr lang="es-AR" smtClean="0"/>
              <a:pPr/>
              <a:t>05/09/2011</a:t>
            </a:fld>
            <a:endParaRPr lang="es-AR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53739E-E1AB-4668-9F10-5BE405630524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D96E15-31A1-4860-A290-FF5275B71E2F}" type="datetimeFigureOut">
              <a:rPr lang="es-AR" smtClean="0"/>
              <a:pPr/>
              <a:t>05/09/2011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53739E-E1AB-4668-9F10-5BE40563052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D96E15-31A1-4860-A290-FF5275B71E2F}" type="datetimeFigureOut">
              <a:rPr lang="es-AR" smtClean="0"/>
              <a:pPr/>
              <a:t>05/09/2011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53739E-E1AB-4668-9F10-5BE40563052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D96E15-31A1-4860-A290-FF5275B71E2F}" type="datetimeFigureOut">
              <a:rPr lang="es-AR" smtClean="0"/>
              <a:pPr/>
              <a:t>05/09/2011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53739E-E1AB-4668-9F10-5BE40563052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D96E15-31A1-4860-A290-FF5275B71E2F}" type="datetimeFigureOut">
              <a:rPr lang="es-AR" smtClean="0"/>
              <a:pPr/>
              <a:t>05/09/2011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53739E-E1AB-4668-9F10-5BE405630524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D96E15-31A1-4860-A290-FF5275B71E2F}" type="datetimeFigureOut">
              <a:rPr lang="es-AR" smtClean="0"/>
              <a:pPr/>
              <a:t>05/09/2011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53739E-E1AB-4668-9F10-5BE40563052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D96E15-31A1-4860-A290-FF5275B71E2F}" type="datetimeFigureOut">
              <a:rPr lang="es-AR" smtClean="0"/>
              <a:pPr/>
              <a:t>05/09/2011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53739E-E1AB-4668-9F10-5BE40563052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D96E15-31A1-4860-A290-FF5275B71E2F}" type="datetimeFigureOut">
              <a:rPr lang="es-AR" smtClean="0"/>
              <a:pPr/>
              <a:t>05/09/2011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53739E-E1AB-4668-9F10-5BE40563052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D96E15-31A1-4860-A290-FF5275B71E2F}" type="datetimeFigureOut">
              <a:rPr lang="es-AR" smtClean="0"/>
              <a:pPr/>
              <a:t>05/09/2011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53739E-E1AB-4668-9F10-5BE405630524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D96E15-31A1-4860-A290-FF5275B71E2F}" type="datetimeFigureOut">
              <a:rPr lang="es-AR" smtClean="0"/>
              <a:pPr/>
              <a:t>05/09/2011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53739E-E1AB-4668-9F10-5BE40563052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D96E15-31A1-4860-A290-FF5275B71E2F}" type="datetimeFigureOut">
              <a:rPr lang="es-AR" smtClean="0"/>
              <a:pPr/>
              <a:t>05/09/2011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53739E-E1AB-4668-9F10-5BE405630524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DD96E15-31A1-4860-A290-FF5275B71E2F}" type="datetimeFigureOut">
              <a:rPr lang="es-AR" smtClean="0"/>
              <a:pPr/>
              <a:t>05/09/2011</a:t>
            </a:fld>
            <a:endParaRPr lang="es-AR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AR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B53739E-E1AB-4668-9F10-5BE405630524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dirty="0" smtClean="0">
                <a:effectLst/>
                <a:latin typeface="Calibri" pitchFamily="34" charset="0"/>
                <a:cs typeface="Arial" pitchFamily="34" charset="0"/>
              </a:rPr>
              <a:t>Implementación de </a:t>
            </a:r>
            <a:r>
              <a:rPr lang="es-AR" dirty="0" err="1" smtClean="0">
                <a:effectLst/>
                <a:latin typeface="Calibri" pitchFamily="34" charset="0"/>
                <a:cs typeface="Arial" pitchFamily="34" charset="0"/>
              </a:rPr>
              <a:t>Datawarehouse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tx1"/>
                </a:solidFill>
              </a:rPr>
              <a:t>“Data </a:t>
            </a:r>
            <a:r>
              <a:rPr lang="es-ES" b="1" dirty="0" err="1" smtClean="0">
                <a:solidFill>
                  <a:schemeClr val="tx1"/>
                </a:solidFill>
              </a:rPr>
              <a:t>Warehousing</a:t>
            </a:r>
            <a:r>
              <a:rPr lang="es-ES" b="1" dirty="0" smtClean="0">
                <a:solidFill>
                  <a:schemeClr val="tx1"/>
                </a:solidFill>
              </a:rPr>
              <a:t> y OLAP para la Industria de Comidas Rápidas”</a:t>
            </a:r>
            <a:endParaRPr lang="es-AR" dirty="0" smtClean="0">
              <a:solidFill>
                <a:schemeClr val="tx1"/>
              </a:solidFill>
            </a:endParaRPr>
          </a:p>
          <a:p>
            <a:endParaRPr lang="es-AR" dirty="0"/>
          </a:p>
        </p:txBody>
      </p:sp>
      <p:sp>
        <p:nvSpPr>
          <p:cNvPr id="4" name="3 Rectángulo"/>
          <p:cNvSpPr/>
          <p:nvPr/>
        </p:nvSpPr>
        <p:spPr>
          <a:xfrm>
            <a:off x="4283968" y="5589240"/>
            <a:ext cx="4572000" cy="10341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r">
              <a:spcBef>
                <a:spcPct val="20000"/>
              </a:spcBef>
              <a:defRPr/>
            </a:pPr>
            <a:r>
              <a:rPr lang="es-ES" b="1" dirty="0" smtClean="0"/>
              <a:t>ABRAHAM</a:t>
            </a:r>
            <a:r>
              <a:rPr lang="es-ES" b="1" dirty="0"/>
              <a:t>, Leandro</a:t>
            </a:r>
          </a:p>
          <a:p>
            <a:pPr lvl="0" algn="r">
              <a:spcBef>
                <a:spcPct val="20000"/>
              </a:spcBef>
              <a:defRPr/>
            </a:pPr>
            <a:r>
              <a:rPr lang="es-ES" b="1" dirty="0"/>
              <a:t>BOTTA, Adrián</a:t>
            </a:r>
          </a:p>
          <a:p>
            <a:pPr lvl="0" algn="r">
              <a:spcBef>
                <a:spcPct val="20000"/>
              </a:spcBef>
              <a:defRPr/>
            </a:pPr>
            <a:r>
              <a:rPr lang="es-ES" b="1" dirty="0"/>
              <a:t>FRATTE, Daniel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Marco teórico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87624" y="1196752"/>
            <a:ext cx="7776864" cy="5544616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Operadores</a:t>
            </a:r>
          </a:p>
          <a:p>
            <a:pPr lvl="1"/>
            <a:r>
              <a:rPr lang="es-AR" dirty="0" err="1" smtClean="0"/>
              <a:t>Drill</a:t>
            </a:r>
            <a:endParaRPr lang="es-AR" dirty="0" smtClean="0"/>
          </a:p>
          <a:p>
            <a:pPr lvl="2"/>
            <a:r>
              <a:rPr lang="es-AR" dirty="0" smtClean="0"/>
              <a:t>Disgregar los datos: mayor nivel de detalle</a:t>
            </a:r>
          </a:p>
          <a:p>
            <a:pPr lvl="3"/>
            <a:r>
              <a:rPr lang="es-AR" dirty="0" smtClean="0"/>
              <a:t>Up/Down: dimensión definida en la consulta</a:t>
            </a:r>
          </a:p>
          <a:p>
            <a:pPr lvl="3"/>
            <a:r>
              <a:rPr lang="es-AR" dirty="0" err="1" smtClean="0"/>
              <a:t>Across</a:t>
            </a:r>
            <a:r>
              <a:rPr lang="es-AR" dirty="0" smtClean="0"/>
              <a:t>: en otras dimensiones</a:t>
            </a:r>
          </a:p>
          <a:p>
            <a:pPr lvl="1"/>
            <a:r>
              <a:rPr lang="es-AR" dirty="0" smtClean="0"/>
              <a:t>Roll</a:t>
            </a:r>
          </a:p>
          <a:p>
            <a:pPr lvl="2"/>
            <a:r>
              <a:rPr lang="es-AR" dirty="0" smtClean="0"/>
              <a:t>Agregar los datos: menor nivel de detalle</a:t>
            </a:r>
          </a:p>
          <a:p>
            <a:pPr lvl="3"/>
            <a:r>
              <a:rPr lang="es-AR" dirty="0" smtClean="0"/>
              <a:t>Up/Down: dimensión definida en la consulta</a:t>
            </a:r>
          </a:p>
          <a:p>
            <a:pPr lvl="3"/>
            <a:r>
              <a:rPr lang="es-AR" dirty="0" err="1" smtClean="0"/>
              <a:t>Across</a:t>
            </a:r>
            <a:r>
              <a:rPr lang="es-AR" dirty="0" smtClean="0"/>
              <a:t>: en otras dimensiones</a:t>
            </a:r>
          </a:p>
          <a:p>
            <a:pPr lvl="1"/>
            <a:r>
              <a:rPr lang="es-AR" dirty="0" err="1" smtClean="0"/>
              <a:t>Slice</a:t>
            </a:r>
            <a:r>
              <a:rPr lang="es-AR" dirty="0" smtClean="0"/>
              <a:t> &amp; Dice: seleccionar y proyectar</a:t>
            </a:r>
          </a:p>
          <a:p>
            <a:pPr lvl="1"/>
            <a:r>
              <a:rPr lang="es-AR" dirty="0" err="1" smtClean="0"/>
              <a:t>Pivot</a:t>
            </a:r>
            <a:r>
              <a:rPr lang="es-AR" dirty="0" smtClean="0"/>
              <a:t>: </a:t>
            </a:r>
          </a:p>
          <a:p>
            <a:pPr lvl="2"/>
            <a:r>
              <a:rPr lang="es-AR" dirty="0" smtClean="0"/>
              <a:t>Reorientar dimensiones</a:t>
            </a:r>
          </a:p>
          <a:p>
            <a:pPr lvl="2"/>
            <a:r>
              <a:rPr lang="es-AR" dirty="0" smtClean="0"/>
              <a:t>Filas           Columnas</a:t>
            </a:r>
          </a:p>
          <a:p>
            <a:pPr lvl="2"/>
            <a:endParaRPr lang="es-AR" dirty="0" smtClean="0"/>
          </a:p>
        </p:txBody>
      </p:sp>
      <p:sp>
        <p:nvSpPr>
          <p:cNvPr id="4" name="3 Flecha izquierda y derecha"/>
          <p:cNvSpPr/>
          <p:nvPr/>
        </p:nvSpPr>
        <p:spPr>
          <a:xfrm>
            <a:off x="2843808" y="6309320"/>
            <a:ext cx="648072" cy="1440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Descripción del Caso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15616" y="1700808"/>
            <a:ext cx="7848872" cy="4338808"/>
          </a:xfrm>
        </p:spPr>
        <p:txBody>
          <a:bodyPr/>
          <a:lstStyle/>
          <a:p>
            <a:r>
              <a:rPr lang="es-ES" dirty="0" smtClean="0"/>
              <a:t>Negocio de la comida rápida: “</a:t>
            </a:r>
            <a:r>
              <a:rPr lang="es-ES" dirty="0" err="1" smtClean="0"/>
              <a:t>Springwood</a:t>
            </a:r>
            <a:r>
              <a:rPr lang="es-ES" dirty="0" smtClean="0"/>
              <a:t> </a:t>
            </a:r>
            <a:r>
              <a:rPr lang="es-ES" dirty="0" err="1" smtClean="0"/>
              <a:t>Corporation</a:t>
            </a:r>
            <a:r>
              <a:rPr lang="es-ES" dirty="0" smtClean="0"/>
              <a:t>”</a:t>
            </a:r>
          </a:p>
          <a:p>
            <a:r>
              <a:rPr lang="es-ES" dirty="0" smtClean="0"/>
              <a:t>Industria altamente competitiva</a:t>
            </a:r>
          </a:p>
          <a:p>
            <a:r>
              <a:rPr lang="es-ES" dirty="0" smtClean="0"/>
              <a:t>Cambios pequeños en operaciones </a:t>
            </a:r>
          </a:p>
          <a:p>
            <a:pPr lvl="1"/>
            <a:r>
              <a:rPr lang="es-ES" dirty="0" smtClean="0"/>
              <a:t>Gran impacto en la línea de operaciones. </a:t>
            </a:r>
          </a:p>
          <a:p>
            <a:r>
              <a:rPr lang="es-ES" dirty="0" smtClean="0"/>
              <a:t>Necesidad de acceso rápido a la información completa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Modelo Relacional</a:t>
            </a:r>
            <a:endParaRPr lang="es-AR" dirty="0"/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340768"/>
            <a:ext cx="5184576" cy="5112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Solución propuesta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15616" y="1556792"/>
            <a:ext cx="7848872" cy="4824536"/>
          </a:xfrm>
        </p:spPr>
        <p:txBody>
          <a:bodyPr>
            <a:normAutofit/>
          </a:bodyPr>
          <a:lstStyle/>
          <a:p>
            <a:pPr marL="596646" indent="-514350"/>
            <a:r>
              <a:rPr lang="es-AR" dirty="0" smtClean="0"/>
              <a:t>Herramienta</a:t>
            </a:r>
          </a:p>
          <a:p>
            <a:pPr marL="870966" lvl="1" indent="-514350"/>
            <a:r>
              <a:rPr lang="es-AR" dirty="0" smtClean="0"/>
              <a:t>SQL Server 2008  </a:t>
            </a:r>
          </a:p>
          <a:p>
            <a:pPr marL="870966" lvl="1" indent="-514350"/>
            <a:r>
              <a:rPr lang="es-AR" dirty="0" err="1" smtClean="0"/>
              <a:t>Analisys</a:t>
            </a:r>
            <a:r>
              <a:rPr lang="es-AR" dirty="0" smtClean="0"/>
              <a:t> </a:t>
            </a:r>
            <a:r>
              <a:rPr lang="es-AR" dirty="0" err="1" smtClean="0"/>
              <a:t>Services</a:t>
            </a:r>
            <a:endParaRPr lang="es-AR" dirty="0" smtClean="0"/>
          </a:p>
          <a:p>
            <a:pPr marL="870966" lvl="1" indent="-514350"/>
            <a:r>
              <a:rPr lang="es-AR" dirty="0" smtClean="0"/>
              <a:t>IDE: Business </a:t>
            </a:r>
            <a:r>
              <a:rPr lang="es-AR" dirty="0" err="1" smtClean="0"/>
              <a:t>Intelligence</a:t>
            </a:r>
            <a:r>
              <a:rPr lang="es-AR" dirty="0" smtClean="0"/>
              <a:t> </a:t>
            </a:r>
            <a:r>
              <a:rPr lang="es-AR" dirty="0" err="1" smtClean="0"/>
              <a:t>Development</a:t>
            </a:r>
            <a:r>
              <a:rPr lang="es-AR" dirty="0" smtClean="0"/>
              <a:t> Studio</a:t>
            </a:r>
          </a:p>
          <a:p>
            <a:pPr marL="596646" indent="-514350"/>
            <a:r>
              <a:rPr lang="es-AR" dirty="0" smtClean="0"/>
              <a:t>Diseño Lógico</a:t>
            </a:r>
          </a:p>
          <a:p>
            <a:pPr marL="870966" lvl="1" indent="-514350"/>
            <a:r>
              <a:rPr lang="es-AR" dirty="0" smtClean="0"/>
              <a:t>Esquema Copo de Nieve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Solución propuesta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15616" y="1196752"/>
            <a:ext cx="7848872" cy="5472608"/>
          </a:xfrm>
        </p:spPr>
        <p:txBody>
          <a:bodyPr>
            <a:normAutofit/>
          </a:bodyPr>
          <a:lstStyle/>
          <a:p>
            <a:pPr marL="596646" indent="-514350"/>
            <a:r>
              <a:rPr lang="es-AR" dirty="0" smtClean="0"/>
              <a:t>Cubo Ingresos VS Egresos</a:t>
            </a:r>
            <a:endParaRPr lang="es-AR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5736" y="1844824"/>
            <a:ext cx="5616624" cy="47525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Solución propuesta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15616" y="1196752"/>
            <a:ext cx="7848872" cy="5472608"/>
          </a:xfrm>
        </p:spPr>
        <p:txBody>
          <a:bodyPr>
            <a:normAutofit/>
          </a:bodyPr>
          <a:lstStyle/>
          <a:p>
            <a:pPr marL="596646" indent="-514350"/>
            <a:r>
              <a:rPr lang="es-AR" dirty="0" smtClean="0"/>
              <a:t>Cubo Ventas-Productos</a:t>
            </a:r>
            <a:endParaRPr lang="es-AR" dirty="0"/>
          </a:p>
        </p:txBody>
      </p:sp>
      <p:pic>
        <p:nvPicPr>
          <p:cNvPr id="6" name="383 Imagen" descr="ventasProd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5656" y="1772816"/>
            <a:ext cx="7200800" cy="50131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Solución propuesta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Cubo </a:t>
            </a:r>
            <a:r>
              <a:rPr lang="es-AR" dirty="0" smtClean="0"/>
              <a:t>Costos</a:t>
            </a:r>
            <a:endParaRPr lang="es-AR" dirty="0"/>
          </a:p>
        </p:txBody>
      </p:sp>
      <p:pic>
        <p:nvPicPr>
          <p:cNvPr id="6" name="6 Imagen" descr="imgCostos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7784" y="1988840"/>
            <a:ext cx="4680520" cy="4608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Solución propuesta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Cubo Ventas Principal</a:t>
            </a:r>
            <a:endParaRPr lang="es-AR" dirty="0"/>
          </a:p>
        </p:txBody>
      </p:sp>
      <p:pic>
        <p:nvPicPr>
          <p:cNvPr id="5" name="Picture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1800" y="2060848"/>
            <a:ext cx="4680520" cy="45365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Solución propuesta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Cubo Encuestas</a:t>
            </a:r>
            <a:endParaRPr lang="es-AR" dirty="0"/>
          </a:p>
        </p:txBody>
      </p:sp>
      <p:pic>
        <p:nvPicPr>
          <p:cNvPr id="6" name="Picture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7784" y="2132856"/>
            <a:ext cx="4752528" cy="45365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Proceso de ETL</a:t>
            </a:r>
            <a:endParaRPr lang="es-AR" dirty="0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graphicFrame>
        <p:nvGraphicFramePr>
          <p:cNvPr id="21505" name="Object 1"/>
          <p:cNvGraphicFramePr>
            <a:graphicFrameLocks noChangeAspect="1"/>
          </p:cNvGraphicFramePr>
          <p:nvPr/>
        </p:nvGraphicFramePr>
        <p:xfrm>
          <a:off x="2483768" y="1268759"/>
          <a:ext cx="5400600" cy="5452429"/>
        </p:xfrm>
        <a:graphic>
          <a:graphicData uri="http://schemas.openxmlformats.org/presentationml/2006/ole">
            <p:oleObj spid="_x0000_s21506" name="UML Diagram" r:id="rId3" imgW="5683348" imgH="5746652" progId="Pacestar.Diagram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Marco teórico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Definición (Oracle)</a:t>
            </a:r>
          </a:p>
          <a:p>
            <a:pPr lvl="1"/>
            <a:r>
              <a:rPr lang="es-AR" dirty="0" smtClean="0"/>
              <a:t>Colección de Datos</a:t>
            </a:r>
          </a:p>
          <a:p>
            <a:pPr lvl="2"/>
            <a:r>
              <a:rPr lang="es-AR" dirty="0" smtClean="0"/>
              <a:t>Orientada a temas </a:t>
            </a:r>
            <a:r>
              <a:rPr lang="es-AR" dirty="0" err="1" smtClean="0"/>
              <a:t>especificos</a:t>
            </a:r>
            <a:endParaRPr lang="es-AR" dirty="0" smtClean="0"/>
          </a:p>
          <a:p>
            <a:pPr lvl="2"/>
            <a:r>
              <a:rPr lang="es-AR" dirty="0" smtClean="0"/>
              <a:t>Integrada</a:t>
            </a:r>
          </a:p>
          <a:p>
            <a:pPr lvl="2"/>
            <a:r>
              <a:rPr lang="es-AR" dirty="0" smtClean="0"/>
              <a:t>No </a:t>
            </a:r>
            <a:r>
              <a:rPr lang="es-AR" dirty="0" err="1" smtClean="0"/>
              <a:t>volatil</a:t>
            </a:r>
            <a:endParaRPr lang="es-AR" dirty="0" smtClean="0"/>
          </a:p>
          <a:p>
            <a:pPr lvl="2"/>
            <a:r>
              <a:rPr lang="es-AR" dirty="0" smtClean="0"/>
              <a:t>Variante en el tiempo</a:t>
            </a:r>
          </a:p>
          <a:p>
            <a:pPr lvl="2"/>
            <a:r>
              <a:rPr lang="es-AR" dirty="0" smtClean="0"/>
              <a:t>Organizada para apoyar las necesidades de la administración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Proceso de ETL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646" indent="-514350"/>
            <a:r>
              <a:rPr lang="es-AR" dirty="0" smtClean="0"/>
              <a:t>Generación de datos:</a:t>
            </a:r>
          </a:p>
          <a:p>
            <a:pPr lvl="1"/>
            <a:r>
              <a:rPr lang="es-AR" dirty="0" smtClean="0"/>
              <a:t>Aplicación </a:t>
            </a:r>
            <a:r>
              <a:rPr lang="es-AR" dirty="0" err="1" smtClean="0"/>
              <a:t>Delphi</a:t>
            </a:r>
            <a:endParaRPr lang="es-AR" dirty="0" smtClean="0"/>
          </a:p>
          <a:p>
            <a:pPr lvl="1"/>
            <a:r>
              <a:rPr lang="es-AR" dirty="0" smtClean="0"/>
              <a:t>Poblar la BD Relacional Access (almacén intermedio)</a:t>
            </a:r>
          </a:p>
          <a:p>
            <a:pPr lvl="1"/>
            <a:r>
              <a:rPr lang="es-AR" dirty="0" smtClean="0"/>
              <a:t>Se pobló el almacén intermedio con información de varios periodos anteriores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Proceso de ETL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189112"/>
          </a:xfrm>
        </p:spPr>
        <p:txBody>
          <a:bodyPr/>
          <a:lstStyle/>
          <a:p>
            <a:pPr marL="596646" indent="-514350"/>
            <a:r>
              <a:rPr lang="es-AR" dirty="0" smtClean="0"/>
              <a:t>Almacén intermedio</a:t>
            </a:r>
          </a:p>
        </p:txBody>
      </p:sp>
      <p:pic>
        <p:nvPicPr>
          <p:cNvPr id="5" name="4 Imagen" descr="BDRelacional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672" y="2060848"/>
            <a:ext cx="6858905" cy="45365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Proceso de ETL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189112"/>
          </a:xfrm>
        </p:spPr>
        <p:txBody>
          <a:bodyPr/>
          <a:lstStyle/>
          <a:p>
            <a:pPr marL="596646" indent="-514350"/>
            <a:r>
              <a:rPr lang="es-AR" dirty="0" smtClean="0"/>
              <a:t>Almacén </a:t>
            </a:r>
            <a:r>
              <a:rPr lang="es-AR" dirty="0" smtClean="0"/>
              <a:t>intermedio</a:t>
            </a:r>
            <a:endParaRPr lang="es-AR" dirty="0" smtClean="0"/>
          </a:p>
        </p:txBody>
      </p:sp>
      <p:pic>
        <p:nvPicPr>
          <p:cNvPr id="6" name="5 Imagen" descr="BDRelacional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1680" y="2022643"/>
            <a:ext cx="6878960" cy="4718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Proceso de ETL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933528"/>
          </a:xfrm>
        </p:spPr>
        <p:txBody>
          <a:bodyPr>
            <a:normAutofit/>
          </a:bodyPr>
          <a:lstStyle/>
          <a:p>
            <a:pPr marL="596646" indent="-514350"/>
            <a:r>
              <a:rPr lang="es-AR" dirty="0" smtClean="0"/>
              <a:t>Migración a</a:t>
            </a:r>
            <a:r>
              <a:rPr lang="es-AR" dirty="0" smtClean="0">
                <a:sym typeface="Wingdings" pitchFamily="2" charset="2"/>
              </a:rPr>
              <a:t> SQL Server</a:t>
            </a:r>
          </a:p>
          <a:p>
            <a:pPr lvl="1"/>
            <a:r>
              <a:rPr lang="es-ES" dirty="0" smtClean="0"/>
              <a:t>Herramienta Microsoft SQL Server </a:t>
            </a:r>
            <a:r>
              <a:rPr lang="es-ES" dirty="0" err="1" smtClean="0"/>
              <a:t>Migration</a:t>
            </a:r>
            <a:r>
              <a:rPr lang="es-ES" dirty="0" smtClean="0"/>
              <a:t> </a:t>
            </a:r>
            <a:r>
              <a:rPr lang="es-ES" dirty="0" err="1" smtClean="0"/>
              <a:t>Assistant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Access v4.2</a:t>
            </a:r>
          </a:p>
          <a:p>
            <a:pPr lvl="1"/>
            <a:r>
              <a:rPr lang="es-ES" dirty="0" smtClean="0"/>
              <a:t>Base de datos relacional de Access a SQL server</a:t>
            </a:r>
            <a:endParaRPr lang="es-AR" dirty="0" smtClean="0"/>
          </a:p>
          <a:p>
            <a:pPr lvl="1"/>
            <a:endParaRPr lang="es-A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Proceso de ETL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rmAutofit lnSpcReduction="10000"/>
          </a:bodyPr>
          <a:lstStyle/>
          <a:p>
            <a:pPr marL="596646" indent="-514350"/>
            <a:r>
              <a:rPr lang="es-AR" dirty="0" smtClean="0"/>
              <a:t>Generación del </a:t>
            </a:r>
            <a:r>
              <a:rPr lang="es-AR" dirty="0" err="1" smtClean="0"/>
              <a:t>Datawarehouse</a:t>
            </a:r>
            <a:endParaRPr lang="es-AR" dirty="0" smtClean="0"/>
          </a:p>
          <a:p>
            <a:pPr marL="596646" indent="-514350"/>
            <a:r>
              <a:rPr lang="es-AR" dirty="0" smtClean="0">
                <a:sym typeface="Wingdings" pitchFamily="2" charset="2"/>
              </a:rPr>
              <a:t>Herramienta </a:t>
            </a:r>
            <a:r>
              <a:rPr lang="es-ES" dirty="0" smtClean="0"/>
              <a:t>“SQL Server Business </a:t>
            </a:r>
            <a:r>
              <a:rPr lang="es-ES" dirty="0" err="1" smtClean="0"/>
              <a:t>Intelligence</a:t>
            </a:r>
            <a:r>
              <a:rPr lang="es-ES" dirty="0" smtClean="0"/>
              <a:t> </a:t>
            </a:r>
            <a:r>
              <a:rPr lang="es-ES" dirty="0" err="1" smtClean="0"/>
              <a:t>Development</a:t>
            </a:r>
            <a:r>
              <a:rPr lang="es-ES" dirty="0" smtClean="0"/>
              <a:t> Studio” (BIDS) </a:t>
            </a:r>
            <a:endParaRPr lang="es-AR" dirty="0" smtClean="0">
              <a:sym typeface="Wingdings" pitchFamily="2" charset="2"/>
            </a:endParaRPr>
          </a:p>
          <a:p>
            <a:pPr lvl="1"/>
            <a:r>
              <a:rPr lang="es-AR" dirty="0" smtClean="0"/>
              <a:t>Creación de la fuente de datos (BD SQL Server migrada)</a:t>
            </a:r>
          </a:p>
          <a:p>
            <a:pPr lvl="1"/>
            <a:r>
              <a:rPr lang="es-AR" dirty="0" smtClean="0"/>
              <a:t>Creación de las vistas</a:t>
            </a:r>
          </a:p>
          <a:p>
            <a:pPr lvl="1"/>
            <a:r>
              <a:rPr lang="es-AR" dirty="0" smtClean="0"/>
              <a:t>Creación de Dimensiones necesarias</a:t>
            </a:r>
          </a:p>
          <a:p>
            <a:pPr lvl="1"/>
            <a:r>
              <a:rPr lang="es-AR" dirty="0" smtClean="0"/>
              <a:t>Creación de los cubos necesarios</a:t>
            </a:r>
          </a:p>
          <a:p>
            <a:pPr lvl="2"/>
            <a:r>
              <a:rPr lang="es-AR" dirty="0" smtClean="0"/>
              <a:t>Medidas</a:t>
            </a:r>
          </a:p>
          <a:p>
            <a:pPr lvl="2"/>
            <a:r>
              <a:rPr lang="es-AR" dirty="0" smtClean="0"/>
              <a:t>Dimensiones</a:t>
            </a:r>
          </a:p>
          <a:p>
            <a:pPr lvl="1"/>
            <a:r>
              <a:rPr lang="es-AR" dirty="0" smtClean="0"/>
              <a:t>Procesar los cubos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Navegación de los cubos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933528"/>
          </a:xfrm>
        </p:spPr>
        <p:txBody>
          <a:bodyPr>
            <a:normAutofit/>
          </a:bodyPr>
          <a:lstStyle/>
          <a:p>
            <a:r>
              <a:rPr lang="es-AR" dirty="0" smtClean="0"/>
              <a:t>Browser: arrastramos medidas y dimensiones</a:t>
            </a:r>
          </a:p>
          <a:p>
            <a:pPr lvl="1"/>
            <a:endParaRPr lang="es-AR" dirty="0" smtClean="0"/>
          </a:p>
          <a:p>
            <a:pPr lvl="1"/>
            <a:endParaRPr lang="es-AR" dirty="0" smtClean="0"/>
          </a:p>
        </p:txBody>
      </p:sp>
      <p:pic>
        <p:nvPicPr>
          <p:cNvPr id="4" name="3 Imagen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636912"/>
            <a:ext cx="7560840" cy="3960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Presentación al usuario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933528"/>
          </a:xfrm>
        </p:spPr>
        <p:txBody>
          <a:bodyPr>
            <a:normAutofit/>
          </a:bodyPr>
          <a:lstStyle/>
          <a:p>
            <a:r>
              <a:rPr lang="es-AR" dirty="0" smtClean="0"/>
              <a:t>MS Excel</a:t>
            </a:r>
          </a:p>
          <a:p>
            <a:r>
              <a:rPr lang="es-AR" dirty="0" smtClean="0"/>
              <a:t>Extracción de los datos del </a:t>
            </a:r>
            <a:r>
              <a:rPr lang="es-AR" dirty="0" err="1" smtClean="0"/>
              <a:t>Warehouse</a:t>
            </a:r>
            <a:endParaRPr lang="es-AR" dirty="0" smtClean="0"/>
          </a:p>
          <a:p>
            <a:r>
              <a:rPr lang="es-AR" dirty="0" smtClean="0"/>
              <a:t>Presentación de los datos en Interfaz amigable</a:t>
            </a:r>
          </a:p>
          <a:p>
            <a:r>
              <a:rPr lang="es-AR" dirty="0" smtClean="0"/>
              <a:t>Reportes y gráficos</a:t>
            </a:r>
          </a:p>
          <a:p>
            <a:r>
              <a:rPr lang="es-AR" dirty="0" smtClean="0"/>
              <a:t>Capacidad de filtrar y operar entre las dimensiones de forma sencilla</a:t>
            </a:r>
          </a:p>
          <a:p>
            <a:pPr lvl="1"/>
            <a:endParaRPr lang="es-AR" dirty="0" smtClean="0"/>
          </a:p>
          <a:p>
            <a:pPr lvl="1"/>
            <a:endParaRPr lang="es-A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Presentación al usuario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1447800"/>
            <a:ext cx="4720568" cy="541040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Ventas por Tienda y área</a:t>
            </a:r>
          </a:p>
        </p:txBody>
      </p:sp>
      <p:pic>
        <p:nvPicPr>
          <p:cNvPr id="5" name="384 Imagen" descr="Grafico1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5696" y="2636912"/>
            <a:ext cx="6588452" cy="33123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Presentación al usuario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1447800"/>
            <a:ext cx="4720568" cy="541040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Ventas por tipo de venta</a:t>
            </a:r>
          </a:p>
        </p:txBody>
      </p:sp>
      <p:pic>
        <p:nvPicPr>
          <p:cNvPr id="5" name="17 Imagen" descr="Grafico2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7704" y="2420888"/>
            <a:ext cx="6494993" cy="3775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Presentación al usuario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1447800"/>
            <a:ext cx="4720568" cy="541040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Evolución en el tiempo</a:t>
            </a:r>
          </a:p>
        </p:txBody>
      </p:sp>
      <p:pic>
        <p:nvPicPr>
          <p:cNvPr id="6" name="26 Imagen" descr="Grafico4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1680" y="2636912"/>
            <a:ext cx="6948492" cy="360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Marco teórico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87624" y="1196752"/>
            <a:ext cx="7776864" cy="5472608"/>
          </a:xfrm>
        </p:spPr>
        <p:txBody>
          <a:bodyPr/>
          <a:lstStyle/>
          <a:p>
            <a:r>
              <a:rPr lang="es-AR" dirty="0" smtClean="0"/>
              <a:t>¿Para qué?</a:t>
            </a:r>
          </a:p>
          <a:p>
            <a:pPr lvl="1"/>
            <a:r>
              <a:rPr lang="es-AR" dirty="0" smtClean="0"/>
              <a:t>Accesibilidad a la Información</a:t>
            </a:r>
          </a:p>
          <a:p>
            <a:pPr lvl="2"/>
            <a:r>
              <a:rPr lang="es-AR" dirty="0" smtClean="0"/>
              <a:t>Independencia de procedencia</a:t>
            </a:r>
          </a:p>
          <a:p>
            <a:pPr lvl="2"/>
            <a:r>
              <a:rPr lang="es-AR" dirty="0" smtClean="0"/>
              <a:t>Diversas Fuentes</a:t>
            </a:r>
          </a:p>
          <a:p>
            <a:pPr lvl="1"/>
            <a:r>
              <a:rPr lang="es-AR" dirty="0" smtClean="0"/>
              <a:t>Apoyo toma decisiones</a:t>
            </a:r>
          </a:p>
          <a:p>
            <a:pPr lvl="2"/>
            <a:r>
              <a:rPr lang="es-AR" dirty="0" smtClean="0"/>
              <a:t>Análisis sobre solo datos de </a:t>
            </a:r>
            <a:r>
              <a:rPr lang="es-AR" dirty="0" err="1" smtClean="0"/>
              <a:t>interes</a:t>
            </a:r>
            <a:endParaRPr lang="es-AR" dirty="0" smtClean="0"/>
          </a:p>
          <a:p>
            <a:pPr lvl="2"/>
            <a:r>
              <a:rPr lang="es-AR" dirty="0" smtClean="0"/>
              <a:t>Visión amplia</a:t>
            </a:r>
          </a:p>
          <a:p>
            <a:pPr lvl="1"/>
            <a:r>
              <a:rPr lang="es-AR" dirty="0" smtClean="0"/>
              <a:t>Orientado al usuario final</a:t>
            </a:r>
          </a:p>
          <a:p>
            <a:pPr lvl="2"/>
            <a:r>
              <a:rPr lang="es-AR" dirty="0" smtClean="0"/>
              <a:t>No necesidad de conocimientos técnicos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Presentación al usuario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1447800"/>
            <a:ext cx="7384864" cy="541040"/>
          </a:xfrm>
        </p:spPr>
        <p:txBody>
          <a:bodyPr>
            <a:normAutofit fontScale="92500" lnSpcReduction="10000"/>
          </a:bodyPr>
          <a:lstStyle/>
          <a:p>
            <a:r>
              <a:rPr lang="es-AR" dirty="0" smtClean="0"/>
              <a:t>Top 10  de Ventas por </a:t>
            </a:r>
            <a:r>
              <a:rPr lang="es-AR" dirty="0" err="1" smtClean="0"/>
              <a:t>Item</a:t>
            </a:r>
            <a:r>
              <a:rPr lang="es-AR" dirty="0" smtClean="0"/>
              <a:t> de </a:t>
            </a:r>
            <a:r>
              <a:rPr lang="es-AR" dirty="0" err="1" smtClean="0"/>
              <a:t>Menu</a:t>
            </a:r>
            <a:endParaRPr lang="es-AR" dirty="0" smtClean="0"/>
          </a:p>
        </p:txBody>
      </p:sp>
      <p:pic>
        <p:nvPicPr>
          <p:cNvPr id="6" name="387 Imagen" descr="rankingventas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1640" y="2492896"/>
            <a:ext cx="7632848" cy="3168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Presentación al usuario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1447800"/>
            <a:ext cx="7456872" cy="685056"/>
          </a:xfrm>
        </p:spPr>
        <p:txBody>
          <a:bodyPr>
            <a:normAutofit fontScale="92500"/>
          </a:bodyPr>
          <a:lstStyle/>
          <a:p>
            <a:r>
              <a:rPr lang="es-AR" dirty="0" smtClean="0"/>
              <a:t>Porcentaje de ventas por compañía madre</a:t>
            </a:r>
          </a:p>
        </p:txBody>
      </p:sp>
      <p:pic>
        <p:nvPicPr>
          <p:cNvPr id="6" name="57 Imagen" descr="grafico10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3688" y="2492896"/>
            <a:ext cx="6912768" cy="3168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Presentación al usuario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1447800"/>
            <a:ext cx="7456872" cy="685056"/>
          </a:xfrm>
        </p:spPr>
        <p:txBody>
          <a:bodyPr>
            <a:normAutofit/>
          </a:bodyPr>
          <a:lstStyle/>
          <a:p>
            <a:r>
              <a:rPr lang="es-AR" dirty="0" smtClean="0"/>
              <a:t>Compras por tienda y área</a:t>
            </a:r>
          </a:p>
        </p:txBody>
      </p:sp>
      <p:pic>
        <p:nvPicPr>
          <p:cNvPr id="7" name="385 Imagen" descr="Grafico7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3648" y="2492896"/>
            <a:ext cx="7488832" cy="33123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Presentación al usuario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1447800"/>
            <a:ext cx="7456872" cy="685056"/>
          </a:xfrm>
        </p:spPr>
        <p:txBody>
          <a:bodyPr>
            <a:normAutofit/>
          </a:bodyPr>
          <a:lstStyle/>
          <a:p>
            <a:r>
              <a:rPr lang="es-AR" dirty="0" smtClean="0"/>
              <a:t>Evolución de compras en el tiempo</a:t>
            </a:r>
          </a:p>
        </p:txBody>
      </p:sp>
      <p:pic>
        <p:nvPicPr>
          <p:cNvPr id="5" name="10 Imagen" descr="Grafico8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9632" y="2492896"/>
            <a:ext cx="7704856" cy="30963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Presentación al usuario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1447800"/>
            <a:ext cx="7456872" cy="685056"/>
          </a:xfrm>
        </p:spPr>
        <p:txBody>
          <a:bodyPr>
            <a:normAutofit/>
          </a:bodyPr>
          <a:lstStyle/>
          <a:p>
            <a:r>
              <a:rPr lang="es-AR" dirty="0" smtClean="0"/>
              <a:t>Ventas VS Compras en el tiempo</a:t>
            </a:r>
          </a:p>
        </p:txBody>
      </p:sp>
      <p:pic>
        <p:nvPicPr>
          <p:cNvPr id="6" name="51 Imagen" descr="Grafico9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9632" y="2420888"/>
            <a:ext cx="7632848" cy="35283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Presentación al usuario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1447800"/>
            <a:ext cx="7456872" cy="685056"/>
          </a:xfrm>
        </p:spPr>
        <p:txBody>
          <a:bodyPr>
            <a:normAutofit/>
          </a:bodyPr>
          <a:lstStyle/>
          <a:p>
            <a:r>
              <a:rPr lang="es-AR" dirty="0" smtClean="0"/>
              <a:t>Ingresos VS Egresos (2010 – 2011)</a:t>
            </a:r>
          </a:p>
        </p:txBody>
      </p:sp>
      <p:pic>
        <p:nvPicPr>
          <p:cNvPr id="5" name="388 Imagen" descr="ingresosVsEgresos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5656" y="2492896"/>
            <a:ext cx="7344816" cy="360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Presentación al usuario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1447800"/>
            <a:ext cx="7528880" cy="973088"/>
          </a:xfrm>
        </p:spPr>
        <p:txBody>
          <a:bodyPr>
            <a:normAutofit fontScale="92500" lnSpcReduction="10000"/>
          </a:bodyPr>
          <a:lstStyle/>
          <a:p>
            <a:r>
              <a:rPr lang="es-AR" dirty="0" smtClean="0"/>
              <a:t>Evaluación temporal de motivación y satisfacción</a:t>
            </a:r>
          </a:p>
        </p:txBody>
      </p:sp>
      <p:pic>
        <p:nvPicPr>
          <p:cNvPr id="5" name="61 Imagen" descr="Gradico13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7624" y="2924944"/>
            <a:ext cx="7776864" cy="29523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Presentación al usuario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1447800"/>
            <a:ext cx="7528880" cy="973088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Motivación y satisfacción por empresa y tienda</a:t>
            </a:r>
          </a:p>
        </p:txBody>
      </p:sp>
      <p:pic>
        <p:nvPicPr>
          <p:cNvPr id="6" name="62 Imagen" descr="Grafico14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3648" y="2636912"/>
            <a:ext cx="7560840" cy="37444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03648" y="2420888"/>
            <a:ext cx="7498080" cy="1143000"/>
          </a:xfrm>
        </p:spPr>
        <p:txBody>
          <a:bodyPr/>
          <a:lstStyle/>
          <a:p>
            <a:pPr algn="ctr"/>
            <a:r>
              <a:rPr lang="es-AR" dirty="0" smtClean="0"/>
              <a:t>¡ MUCHAS GRACIAS !</a:t>
            </a:r>
            <a:endParaRPr lang="es-A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Marco teórico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87624" y="1124744"/>
            <a:ext cx="7776864" cy="5544616"/>
          </a:xfrm>
        </p:spPr>
        <p:txBody>
          <a:bodyPr/>
          <a:lstStyle/>
          <a:p>
            <a:r>
              <a:rPr lang="es-AR" dirty="0" smtClean="0"/>
              <a:t>OLTP  vs OLAP</a:t>
            </a:r>
          </a:p>
        </p:txBody>
      </p:sp>
      <p:graphicFrame>
        <p:nvGraphicFramePr>
          <p:cNvPr id="4" name="3 Diagrama"/>
          <p:cNvGraphicFramePr/>
          <p:nvPr/>
        </p:nvGraphicFramePr>
        <p:xfrm>
          <a:off x="1691680" y="1844824"/>
          <a:ext cx="6840760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Marco teórico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87624" y="1196752"/>
            <a:ext cx="7776864" cy="5472608"/>
          </a:xfrm>
        </p:spPr>
        <p:txBody>
          <a:bodyPr/>
          <a:lstStyle/>
          <a:p>
            <a:r>
              <a:rPr lang="es-AR" dirty="0" smtClean="0"/>
              <a:t>Modelo de datos DW</a:t>
            </a:r>
          </a:p>
          <a:p>
            <a:pPr lvl="1"/>
            <a:r>
              <a:rPr lang="es-AR" dirty="0" smtClean="0"/>
              <a:t>Tablas de hechos</a:t>
            </a:r>
          </a:p>
          <a:p>
            <a:pPr lvl="2"/>
            <a:r>
              <a:rPr lang="es-AR" dirty="0" smtClean="0"/>
              <a:t>Variables Centrales </a:t>
            </a:r>
          </a:p>
          <a:p>
            <a:pPr lvl="3"/>
            <a:r>
              <a:rPr lang="es-AR" dirty="0" smtClean="0"/>
              <a:t>Ej.:  Ventas: cuanto gané?, cantidad vendida?</a:t>
            </a:r>
          </a:p>
          <a:p>
            <a:pPr lvl="2"/>
            <a:r>
              <a:rPr lang="es-AR" dirty="0" err="1" smtClean="0"/>
              <a:t>Sumarizan</a:t>
            </a:r>
            <a:r>
              <a:rPr lang="es-AR" dirty="0" smtClean="0"/>
              <a:t>, cuentan</a:t>
            </a:r>
          </a:p>
          <a:p>
            <a:pPr lvl="1"/>
            <a:r>
              <a:rPr lang="es-AR" dirty="0" smtClean="0"/>
              <a:t>Dimensiones</a:t>
            </a:r>
          </a:p>
          <a:p>
            <a:pPr lvl="2"/>
            <a:r>
              <a:rPr lang="es-AR" dirty="0" smtClean="0"/>
              <a:t>Criterios de análisis</a:t>
            </a:r>
          </a:p>
          <a:p>
            <a:pPr lvl="3"/>
            <a:r>
              <a:rPr lang="es-AR" dirty="0" smtClean="0"/>
              <a:t>Ej.: tiempo, productos, tienda</a:t>
            </a:r>
          </a:p>
          <a:p>
            <a:pPr lvl="1"/>
            <a:r>
              <a:rPr lang="es-AR" dirty="0" smtClean="0"/>
              <a:t>Índices</a:t>
            </a:r>
          </a:p>
          <a:p>
            <a:pPr lvl="2"/>
            <a:r>
              <a:rPr lang="es-AR" dirty="0" smtClean="0"/>
              <a:t>Información relevante del hecho</a:t>
            </a:r>
          </a:p>
          <a:p>
            <a:pPr lvl="2"/>
            <a:r>
              <a:rPr lang="es-AR" dirty="0" smtClean="0"/>
              <a:t>Relación entre medidas de distintos hechos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Marco teórico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87624" y="1196752"/>
            <a:ext cx="7776864" cy="5472608"/>
          </a:xfrm>
        </p:spPr>
        <p:txBody>
          <a:bodyPr/>
          <a:lstStyle/>
          <a:p>
            <a:r>
              <a:rPr lang="es-AR" dirty="0" smtClean="0"/>
              <a:t>Arquitectura</a:t>
            </a:r>
          </a:p>
        </p:txBody>
      </p:sp>
      <p:pic>
        <p:nvPicPr>
          <p:cNvPr id="44036" name="Picture 4" descr="http://blog.rhiss.net/wp-content/uploads/2010/07/database_logo_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3356992"/>
            <a:ext cx="1336392" cy="1224136"/>
          </a:xfrm>
          <a:prstGeom prst="rect">
            <a:avLst/>
          </a:prstGeom>
          <a:noFill/>
        </p:spPr>
      </p:pic>
      <p:pic>
        <p:nvPicPr>
          <p:cNvPr id="44038" name="Picture 6" descr="http://cliparts101.com/files/693/C595866F3F63AA9407E9B76EF0A54A37/lrg_database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772816"/>
            <a:ext cx="1152128" cy="1152128"/>
          </a:xfrm>
          <a:prstGeom prst="rect">
            <a:avLst/>
          </a:prstGeom>
          <a:noFill/>
        </p:spPr>
      </p:pic>
      <p:pic>
        <p:nvPicPr>
          <p:cNvPr id="44040" name="Picture 8" descr="http://aux.iconpedia.net/uploads/132059816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5656" y="2060848"/>
            <a:ext cx="1080120" cy="1080120"/>
          </a:xfrm>
          <a:prstGeom prst="rect">
            <a:avLst/>
          </a:prstGeom>
          <a:noFill/>
        </p:spPr>
      </p:pic>
      <p:pic>
        <p:nvPicPr>
          <p:cNvPr id="44042" name="Picture 10" descr="http://4.bp.blogspot.com/-D0ZW5F6aOVo/TbNJmBrRpSI/AAAAAAAAACM/Z2AX4UvCW7s/s1600/Carpet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15616" y="5445224"/>
            <a:ext cx="864096" cy="864096"/>
          </a:xfrm>
          <a:prstGeom prst="rect">
            <a:avLst/>
          </a:prstGeom>
          <a:noFill/>
        </p:spPr>
      </p:pic>
      <p:pic>
        <p:nvPicPr>
          <p:cNvPr id="44044" name="Picture 12" descr="http://www.firebit.gr/wp-content/uploads/2009/05/earth-interne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47664" y="5517232"/>
            <a:ext cx="936104" cy="936104"/>
          </a:xfrm>
          <a:prstGeom prst="rect">
            <a:avLst/>
          </a:prstGeom>
          <a:noFill/>
        </p:spPr>
      </p:pic>
      <p:sp>
        <p:nvSpPr>
          <p:cNvPr id="10" name="9 Rectángulo redondeado"/>
          <p:cNvSpPr/>
          <p:nvPr/>
        </p:nvSpPr>
        <p:spPr>
          <a:xfrm>
            <a:off x="2771800" y="3645024"/>
            <a:ext cx="1368152" cy="7200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>
                <a:solidFill>
                  <a:schemeClr val="tx1"/>
                </a:solidFill>
              </a:rPr>
              <a:t>ETL</a:t>
            </a:r>
            <a:endParaRPr lang="es-AR" b="1" dirty="0">
              <a:solidFill>
                <a:schemeClr val="tx1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2411760" y="1844824"/>
            <a:ext cx="28107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dirty="0" smtClean="0"/>
              <a:t>Fuentes internas (Ej.: BD </a:t>
            </a:r>
            <a:r>
              <a:rPr lang="es-AR" sz="1600" dirty="0" err="1" smtClean="0"/>
              <a:t>Trans</a:t>
            </a:r>
            <a:r>
              <a:rPr lang="es-AR" sz="1600" dirty="0" smtClean="0"/>
              <a:t>.)</a:t>
            </a:r>
            <a:endParaRPr lang="es-AR" sz="16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2483768" y="6309320"/>
            <a:ext cx="1604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dirty="0" smtClean="0"/>
              <a:t>Fuentes externas</a:t>
            </a:r>
            <a:endParaRPr lang="es-AR" sz="1600" dirty="0"/>
          </a:p>
        </p:txBody>
      </p:sp>
      <p:cxnSp>
        <p:nvCxnSpPr>
          <p:cNvPr id="17" name="16 Forma"/>
          <p:cNvCxnSpPr>
            <a:stCxn id="44040" idx="3"/>
            <a:endCxn id="10" idx="0"/>
          </p:cNvCxnSpPr>
          <p:nvPr/>
        </p:nvCxnSpPr>
        <p:spPr>
          <a:xfrm>
            <a:off x="2555776" y="2600908"/>
            <a:ext cx="900100" cy="10441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Forma"/>
          <p:cNvCxnSpPr>
            <a:stCxn id="44044" idx="3"/>
            <a:endCxn id="10" idx="2"/>
          </p:cNvCxnSpPr>
          <p:nvPr/>
        </p:nvCxnSpPr>
        <p:spPr>
          <a:xfrm flipV="1">
            <a:off x="2483768" y="4365104"/>
            <a:ext cx="972108" cy="16201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>
            <a:stCxn id="10" idx="3"/>
            <a:endCxn id="44036" idx="1"/>
          </p:cNvCxnSpPr>
          <p:nvPr/>
        </p:nvCxnSpPr>
        <p:spPr>
          <a:xfrm flipV="1">
            <a:off x="4139952" y="3969060"/>
            <a:ext cx="864096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5220072" y="4653136"/>
            <a:ext cx="541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dirty="0" smtClean="0"/>
              <a:t>DW</a:t>
            </a:r>
            <a:endParaRPr lang="es-AR" sz="1600" dirty="0"/>
          </a:p>
        </p:txBody>
      </p:sp>
      <p:pic>
        <p:nvPicPr>
          <p:cNvPr id="44046" name="Picture 14" descr="http://www.republic78.com/store/media/catalog/product/cache/1/image/5e06319eda06f020e43594a9c230972d/a/c/acer-ferrari-3200-notebook-computer-pc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56176" y="1412776"/>
            <a:ext cx="1296144" cy="1296144"/>
          </a:xfrm>
          <a:prstGeom prst="rect">
            <a:avLst/>
          </a:prstGeom>
          <a:noFill/>
        </p:spPr>
      </p:pic>
      <p:pic>
        <p:nvPicPr>
          <p:cNvPr id="31" name="Picture 14" descr="http://www.republic78.com/store/media/catalog/product/cache/1/image/5e06319eda06f020e43594a9c230972d/a/c/acer-ferrari-3200-notebook-computer-pc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48264" y="3140968"/>
            <a:ext cx="1296144" cy="1296144"/>
          </a:xfrm>
          <a:prstGeom prst="rect">
            <a:avLst/>
          </a:prstGeom>
          <a:noFill/>
        </p:spPr>
      </p:pic>
      <p:pic>
        <p:nvPicPr>
          <p:cNvPr id="32" name="Picture 14" descr="http://www.republic78.com/store/media/catalog/product/cache/1/image/5e06319eda06f020e43594a9c230972d/a/c/acer-ferrari-3200-notebook-computer-pc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28184" y="4869160"/>
            <a:ext cx="1296144" cy="1296144"/>
          </a:xfrm>
          <a:prstGeom prst="rect">
            <a:avLst/>
          </a:prstGeom>
          <a:noFill/>
        </p:spPr>
      </p:pic>
      <p:cxnSp>
        <p:nvCxnSpPr>
          <p:cNvPr id="34" name="33 Conector recto de flecha"/>
          <p:cNvCxnSpPr>
            <a:stCxn id="44036" idx="3"/>
            <a:endCxn id="44046" idx="2"/>
          </p:cNvCxnSpPr>
          <p:nvPr/>
        </p:nvCxnSpPr>
        <p:spPr>
          <a:xfrm flipV="1">
            <a:off x="6340440" y="2708920"/>
            <a:ext cx="463808" cy="1260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>
            <a:stCxn id="44036" idx="3"/>
            <a:endCxn id="31" idx="1"/>
          </p:cNvCxnSpPr>
          <p:nvPr/>
        </p:nvCxnSpPr>
        <p:spPr>
          <a:xfrm flipV="1">
            <a:off x="6340440" y="3789040"/>
            <a:ext cx="607824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>
            <a:stCxn id="44036" idx="3"/>
            <a:endCxn id="32" idx="0"/>
          </p:cNvCxnSpPr>
          <p:nvPr/>
        </p:nvCxnSpPr>
        <p:spPr>
          <a:xfrm>
            <a:off x="6340440" y="3969060"/>
            <a:ext cx="535816" cy="9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CuadroTexto"/>
          <p:cNvSpPr txBox="1"/>
          <p:nvPr/>
        </p:nvSpPr>
        <p:spPr>
          <a:xfrm>
            <a:off x="7020272" y="2492896"/>
            <a:ext cx="212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/>
              <a:t>Consultas e informes</a:t>
            </a:r>
            <a:endParaRPr lang="es-AR" sz="1600" dirty="0"/>
          </a:p>
        </p:txBody>
      </p:sp>
      <p:sp>
        <p:nvSpPr>
          <p:cNvPr id="40" name="39 CuadroTexto"/>
          <p:cNvSpPr txBox="1"/>
          <p:nvPr/>
        </p:nvSpPr>
        <p:spPr>
          <a:xfrm>
            <a:off x="7524328" y="4293096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/>
              <a:t>OLAP</a:t>
            </a:r>
            <a:endParaRPr lang="es-AR" sz="16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6660232" y="6165304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/>
              <a:t>Data </a:t>
            </a:r>
            <a:r>
              <a:rPr lang="es-AR" sz="1600" dirty="0" err="1" smtClean="0"/>
              <a:t>Minning</a:t>
            </a:r>
            <a:endParaRPr lang="es-A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Marco teórico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87624" y="1196752"/>
            <a:ext cx="7776864" cy="5472608"/>
          </a:xfrm>
        </p:spPr>
        <p:txBody>
          <a:bodyPr/>
          <a:lstStyle/>
          <a:p>
            <a:r>
              <a:rPr lang="es-AR" dirty="0" smtClean="0"/>
              <a:t>Diseño lógico</a:t>
            </a:r>
          </a:p>
        </p:txBody>
      </p:sp>
      <p:graphicFrame>
        <p:nvGraphicFramePr>
          <p:cNvPr id="25" name="24 Diagrama"/>
          <p:cNvGraphicFramePr/>
          <p:nvPr/>
        </p:nvGraphicFramePr>
        <p:xfrm>
          <a:off x="1115616" y="2060848"/>
          <a:ext cx="396044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7586" name="Picture 2" descr="http://www.dataprix.com/files/uploads/2/hefesto10/27_HEFESTO_Esquema_Copo_Nieve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48064" y="3789040"/>
            <a:ext cx="3858288" cy="1296144"/>
          </a:xfrm>
          <a:prstGeom prst="rect">
            <a:avLst/>
          </a:prstGeom>
          <a:noFill/>
        </p:spPr>
      </p:pic>
      <p:pic>
        <p:nvPicPr>
          <p:cNvPr id="67588" name="Picture 4" descr="http://www.dataprix.com/files/uploads/2/hefesto10/24_HEFESTO_Esquema_Estrella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868144" y="2132856"/>
            <a:ext cx="2404441" cy="12961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Marco teórico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87624" y="1628800"/>
            <a:ext cx="7776864" cy="4464496"/>
          </a:xfrm>
        </p:spPr>
        <p:txBody>
          <a:bodyPr/>
          <a:lstStyle/>
          <a:p>
            <a:r>
              <a:rPr lang="es-AR" dirty="0" smtClean="0"/>
              <a:t>Diseño físico</a:t>
            </a:r>
          </a:p>
          <a:p>
            <a:pPr lvl="1"/>
            <a:r>
              <a:rPr lang="es-AR" dirty="0" smtClean="0"/>
              <a:t>Definición del esquema físico</a:t>
            </a:r>
          </a:p>
          <a:p>
            <a:pPr lvl="2"/>
            <a:r>
              <a:rPr lang="es-AR" dirty="0" smtClean="0"/>
              <a:t>ROLAP</a:t>
            </a:r>
          </a:p>
          <a:p>
            <a:pPr lvl="3"/>
            <a:r>
              <a:rPr lang="es-AR" dirty="0" smtClean="0"/>
              <a:t>Físicamente BD relacional</a:t>
            </a:r>
          </a:p>
          <a:p>
            <a:pPr lvl="3"/>
            <a:r>
              <a:rPr lang="es-AR" dirty="0" smtClean="0"/>
              <a:t>Vistas de la BD</a:t>
            </a:r>
          </a:p>
          <a:p>
            <a:pPr lvl="2"/>
            <a:r>
              <a:rPr lang="es-AR" dirty="0" smtClean="0"/>
              <a:t>MOLAP</a:t>
            </a:r>
          </a:p>
          <a:p>
            <a:pPr lvl="3"/>
            <a:r>
              <a:rPr lang="es-AR" dirty="0" smtClean="0"/>
              <a:t>Físicamente </a:t>
            </a:r>
            <a:r>
              <a:rPr lang="es-AR" dirty="0" smtClean="0"/>
              <a:t>multidimensional</a:t>
            </a:r>
            <a:endParaRPr lang="es-AR" dirty="0" smtClean="0"/>
          </a:p>
          <a:p>
            <a:pPr lvl="3"/>
            <a:r>
              <a:rPr lang="es-AR" dirty="0" smtClean="0"/>
              <a:t>Más eficiente pero más costoso</a:t>
            </a:r>
          </a:p>
          <a:p>
            <a:pPr lvl="1"/>
            <a:r>
              <a:rPr lang="es-AR" dirty="0" smtClean="0"/>
              <a:t>Diseño del ETL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Marco teórico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87624" y="1340768"/>
            <a:ext cx="7776864" cy="5328592"/>
          </a:xfrm>
        </p:spPr>
        <p:txBody>
          <a:bodyPr/>
          <a:lstStyle/>
          <a:p>
            <a:r>
              <a:rPr lang="es-AR" dirty="0" smtClean="0"/>
              <a:t>ETL</a:t>
            </a:r>
          </a:p>
          <a:p>
            <a:pPr lvl="1"/>
            <a:r>
              <a:rPr lang="es-AR" b="1" dirty="0" err="1" smtClean="0"/>
              <a:t>E</a:t>
            </a:r>
            <a:r>
              <a:rPr lang="es-AR" dirty="0" err="1" smtClean="0"/>
              <a:t>xtraction</a:t>
            </a:r>
            <a:endParaRPr lang="es-AR" dirty="0" smtClean="0"/>
          </a:p>
          <a:p>
            <a:pPr lvl="2"/>
            <a:r>
              <a:rPr lang="es-AR" dirty="0" smtClean="0"/>
              <a:t> </a:t>
            </a:r>
            <a:r>
              <a:rPr lang="es-AR" dirty="0" smtClean="0"/>
              <a:t>se extraen los datos de las diversas fuentes (formatos, </a:t>
            </a:r>
            <a:r>
              <a:rPr lang="es-AR" dirty="0" err="1" smtClean="0"/>
              <a:t>origenes</a:t>
            </a:r>
            <a:r>
              <a:rPr lang="es-AR" dirty="0" smtClean="0"/>
              <a:t>, </a:t>
            </a:r>
            <a:r>
              <a:rPr lang="es-AR" dirty="0" err="1" smtClean="0"/>
              <a:t>etc</a:t>
            </a:r>
            <a:r>
              <a:rPr lang="es-AR" dirty="0" smtClean="0"/>
              <a:t>) primarias </a:t>
            </a:r>
          </a:p>
          <a:p>
            <a:pPr lvl="1"/>
            <a:r>
              <a:rPr lang="es-AR" b="1" dirty="0" err="1" smtClean="0"/>
              <a:t>T</a:t>
            </a:r>
            <a:r>
              <a:rPr lang="es-AR" dirty="0" err="1" smtClean="0"/>
              <a:t>ransformation</a:t>
            </a:r>
            <a:endParaRPr lang="es-AR" dirty="0" smtClean="0"/>
          </a:p>
          <a:p>
            <a:pPr lvl="2"/>
            <a:r>
              <a:rPr lang="es-AR" dirty="0" smtClean="0"/>
              <a:t> </a:t>
            </a:r>
            <a:r>
              <a:rPr lang="es-AR" dirty="0" smtClean="0"/>
              <a:t>se llevan a un formato único manteniendo la consistencia y las referencias</a:t>
            </a:r>
          </a:p>
          <a:p>
            <a:pPr lvl="1"/>
            <a:r>
              <a:rPr lang="es-AR" b="1" dirty="0" smtClean="0"/>
              <a:t>L</a:t>
            </a:r>
            <a:r>
              <a:rPr lang="es-AR" dirty="0" smtClean="0"/>
              <a:t>oad</a:t>
            </a:r>
          </a:p>
          <a:p>
            <a:pPr lvl="2"/>
            <a:r>
              <a:rPr lang="es-AR" dirty="0" smtClean="0"/>
              <a:t>se </a:t>
            </a:r>
            <a:r>
              <a:rPr lang="es-AR" dirty="0" smtClean="0"/>
              <a:t>realiza la carga del almacén de datos con todas estas fuentes.</a:t>
            </a:r>
            <a:endParaRPr lang="es-AR" b="1" dirty="0" smtClean="0"/>
          </a:p>
          <a:p>
            <a:endParaRPr lang="es-A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544</TotalTime>
  <Words>692</Words>
  <Application>Microsoft Office PowerPoint</Application>
  <PresentationFormat>Presentación en pantalla (4:3)</PresentationFormat>
  <Paragraphs>180</Paragraphs>
  <Slides>38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40" baseType="lpstr">
      <vt:lpstr>Solsticio</vt:lpstr>
      <vt:lpstr>UML Diagram</vt:lpstr>
      <vt:lpstr>Implementación de Datawarehouse</vt:lpstr>
      <vt:lpstr>Marco teórico</vt:lpstr>
      <vt:lpstr>Marco teórico</vt:lpstr>
      <vt:lpstr>Marco teórico</vt:lpstr>
      <vt:lpstr>Marco teórico</vt:lpstr>
      <vt:lpstr>Marco teórico</vt:lpstr>
      <vt:lpstr>Marco teórico</vt:lpstr>
      <vt:lpstr>Marco teórico</vt:lpstr>
      <vt:lpstr>Marco teórico</vt:lpstr>
      <vt:lpstr>Marco teórico</vt:lpstr>
      <vt:lpstr>Descripción del Caso</vt:lpstr>
      <vt:lpstr>Modelo Relacional</vt:lpstr>
      <vt:lpstr>Solución propuesta</vt:lpstr>
      <vt:lpstr>Solución propuesta</vt:lpstr>
      <vt:lpstr>Solución propuesta</vt:lpstr>
      <vt:lpstr>Solución propuesta</vt:lpstr>
      <vt:lpstr>Solución propuesta</vt:lpstr>
      <vt:lpstr>Solución propuesta</vt:lpstr>
      <vt:lpstr>Proceso de ETL</vt:lpstr>
      <vt:lpstr>Proceso de ETL</vt:lpstr>
      <vt:lpstr>Proceso de ETL</vt:lpstr>
      <vt:lpstr>Proceso de ETL</vt:lpstr>
      <vt:lpstr>Proceso de ETL</vt:lpstr>
      <vt:lpstr>Proceso de ETL</vt:lpstr>
      <vt:lpstr>Navegación de los cubos</vt:lpstr>
      <vt:lpstr>Presentación al usuario</vt:lpstr>
      <vt:lpstr>Presentación al usuario</vt:lpstr>
      <vt:lpstr>Presentación al usuario</vt:lpstr>
      <vt:lpstr>Presentación al usuario</vt:lpstr>
      <vt:lpstr>Presentación al usuario</vt:lpstr>
      <vt:lpstr>Presentación al usuario</vt:lpstr>
      <vt:lpstr>Presentación al usuario</vt:lpstr>
      <vt:lpstr>Presentación al usuario</vt:lpstr>
      <vt:lpstr>Presentación al usuario</vt:lpstr>
      <vt:lpstr>Presentación al usuario</vt:lpstr>
      <vt:lpstr>Presentación al usuario</vt:lpstr>
      <vt:lpstr>Presentación al usuario</vt:lpstr>
      <vt:lpstr>¡ MUCHAS GRACIAS !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Implementación de Datawarehouse</dc:title>
  <dc:creator>Leandro</dc:creator>
  <cp:lastModifiedBy>Leandro</cp:lastModifiedBy>
  <cp:revision>49</cp:revision>
  <dcterms:created xsi:type="dcterms:W3CDTF">2011-08-31T21:16:20Z</dcterms:created>
  <dcterms:modified xsi:type="dcterms:W3CDTF">2011-09-05T19:24:13Z</dcterms:modified>
</cp:coreProperties>
</file>