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2" r:id="rId5"/>
    <p:sldId id="259" r:id="rId6"/>
    <p:sldId id="261" r:id="rId7"/>
    <p:sldId id="263" r:id="rId8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11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86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863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68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s.wikipedia.org/wiki/Algoritmo_de_compresi%C3%B3n_sin_p%C3%A9rdid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Algoritmo_de_compresi%C3%B3n_con_p%C3%A9rdida" TargetMode="Externa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640979" y="485027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T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ercer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7;p2">
            <a:extLst>
              <a:ext uri="{FF2B5EF4-FFF2-40B4-BE49-F238E27FC236}">
                <a16:creationId xmlns:a16="http://schemas.microsoft.com/office/drawing/2014/main" id="{38F231F1-15D3-4FEE-B741-B44881C043F2}"/>
              </a:ext>
            </a:extLst>
          </p:cNvPr>
          <p:cNvSpPr/>
          <p:nvPr/>
        </p:nvSpPr>
        <p:spPr>
          <a:xfrm>
            <a:off x="6671863" y="20560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1434195" y="1288327"/>
            <a:ext cx="69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Objetivo del trabajo</a:t>
            </a: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02AEE5-E44D-479B-9421-9D7C551C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466" y="1979720"/>
            <a:ext cx="8494991" cy="3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Definición de  La compresión de imagen 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con pérdida (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Lossy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lgoritmo de compresión con pérdida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sin pérdida (</a:t>
            </a:r>
            <a:r>
              <a:rPr lang="es-ES" b="0" i="0" u="sng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LossLess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)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56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sin pérdida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24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960" y="-49289"/>
            <a:ext cx="12196080" cy="68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B93-7D6F-476C-A493-DA42C4087825}"/>
              </a:ext>
            </a:extLst>
          </p:cNvPr>
          <p:cNvSpPr txBox="1"/>
          <p:nvPr/>
        </p:nvSpPr>
        <p:spPr>
          <a:xfrm>
            <a:off x="803880" y="1083212"/>
            <a:ext cx="1080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métodos para la compresión de imagen con perdida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89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189</Words>
  <Application>Microsoft Office PowerPoint</Application>
  <PresentationFormat>Panorámica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Gloria Stella Sepulveda Cossio</cp:lastModifiedBy>
  <cp:revision>3</cp:revision>
  <dcterms:created xsi:type="dcterms:W3CDTF">2020-06-26T14:36:07Z</dcterms:created>
  <dcterms:modified xsi:type="dcterms:W3CDTF">2021-11-04T15:07:10Z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