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62" r:id="rId5"/>
    <p:sldId id="259" r:id="rId6"/>
    <p:sldId id="261" r:id="rId7"/>
    <p:sldId id="263" r:id="rId8"/>
    <p:sldId id="264" r:id="rId9"/>
    <p:sldId id="266" r:id="rId10"/>
    <p:sldId id="265" r:id="rId11"/>
    <p:sldId id="268" r:id="rId12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177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5112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9869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8631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3688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6859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8148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363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mauriciotoro/ST0245-Eafit/tree/master/proyecto/datasets/csv/paraEntrenarYProbarLaIA" TargetMode="External"/><Relationship Id="rId5" Type="http://schemas.openxmlformats.org/officeDocument/2006/relationships/hyperlink" Target="http://github.com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github.com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hyperlink" Target="http://github.com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es.wikipedia.org/wiki/Algoritmo_de_compresi%C3%B3n_sin_p%C3%A9rdid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s.wikipedia.org/wiki/Algoritmo_de_compresi%C3%B3n_con_p%C3%A9rdida" TargetMode="External"/><Relationship Id="rId5" Type="http://schemas.openxmlformats.org/officeDocument/2006/relationships/hyperlink" Target="http://github.com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github.com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github.com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youtube.com/watch?v=LliMpfMtjEo&amp;ab_channel=LuisSerran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prhlt.upv.es/~evidal/students/apr/Tema1/t1aa2p.pdf" TargetMode="External"/><Relationship Id="rId5" Type="http://schemas.openxmlformats.org/officeDocument/2006/relationships/hyperlink" Target="http://github.com/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watch?v=jKCQsndqEGQ&amp;ab_channel=3Blue1BrownEspa%C3%B1ol" TargetMode="External"/><Relationship Id="rId5" Type="http://schemas.openxmlformats.org/officeDocument/2006/relationships/hyperlink" Target="http://github.com/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watch?v=Bzhuxk8ErdI&amp;ab_channel=PsyFun" TargetMode="External"/><Relationship Id="rId5" Type="http://schemas.openxmlformats.org/officeDocument/2006/relationships/hyperlink" Target="http://github.com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"/>
          <p:cNvSpPr/>
          <p:nvPr/>
        </p:nvSpPr>
        <p:spPr>
          <a:xfrm>
            <a:off x="7499160" y="11430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el mismo título que </a:t>
            </a:r>
            <a:r>
              <a:rPr lang="en-US" i="1">
                <a:solidFill>
                  <a:schemeClr val="accent2"/>
                </a:solidFill>
              </a:rPr>
              <a:t>usaron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el informe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 rot="10800000" flipH="1">
            <a:off x="6732350" y="1475135"/>
            <a:ext cx="800658" cy="763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960" y="-40690"/>
            <a:ext cx="12196080" cy="685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http://github.com/yourUserName/proyecto/.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el URL donde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 proyecto se encuentra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6996626" y="6335156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3C3B93-7D6F-476C-A493-DA42C4087825}"/>
              </a:ext>
            </a:extLst>
          </p:cNvPr>
          <p:cNvSpPr txBox="1"/>
          <p:nvPr/>
        </p:nvSpPr>
        <p:spPr>
          <a:xfrm>
            <a:off x="803880" y="1083212"/>
            <a:ext cx="1080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2D86EE8-BF55-4F35-A8B5-69743B8E6095}"/>
              </a:ext>
            </a:extLst>
          </p:cNvPr>
          <p:cNvSpPr txBox="1"/>
          <p:nvPr/>
        </p:nvSpPr>
        <p:spPr>
          <a:xfrm>
            <a:off x="803880" y="1571348"/>
            <a:ext cx="106305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Especifique los pasos</a:t>
            </a:r>
          </a:p>
          <a:p>
            <a:r>
              <a:rPr lang="es-ES" dirty="0"/>
              <a:t>Para abrir un archivo en </a:t>
            </a:r>
            <a:r>
              <a:rPr lang="es-ES" dirty="0" err="1"/>
              <a:t>cvs</a:t>
            </a:r>
            <a:r>
              <a:rPr lang="es-ES" dirty="0"/>
              <a:t> con datos de imágenes y convertirlo en matriz</a:t>
            </a:r>
          </a:p>
          <a:p>
            <a:r>
              <a:rPr lang="es-ES" dirty="0"/>
              <a:t>Intente con </a:t>
            </a:r>
            <a:r>
              <a:rPr lang="es-ES" dirty="0" err="1"/>
              <a:t>almenos</a:t>
            </a:r>
            <a:r>
              <a:rPr lang="es-ES" dirty="0"/>
              <a:t> un archivo de cada una de las carpetas</a:t>
            </a:r>
          </a:p>
          <a:p>
            <a:r>
              <a:rPr lang="es-CO" dirty="0">
                <a:hlinkClick r:id="rId6"/>
              </a:rPr>
              <a:t>ST0245-Eafit/proyecto/</a:t>
            </a:r>
            <a:r>
              <a:rPr lang="es-CO" dirty="0" err="1">
                <a:hlinkClick r:id="rId6"/>
              </a:rPr>
              <a:t>datasets</a:t>
            </a:r>
            <a:r>
              <a:rPr lang="es-CO" dirty="0">
                <a:hlinkClick r:id="rId6"/>
              </a:rPr>
              <a:t>/</a:t>
            </a:r>
            <a:r>
              <a:rPr lang="es-CO" dirty="0" err="1">
                <a:hlinkClick r:id="rId6"/>
              </a:rPr>
              <a:t>csv</a:t>
            </a:r>
            <a:r>
              <a:rPr lang="es-CO" dirty="0">
                <a:hlinkClick r:id="rId6"/>
              </a:rPr>
              <a:t>/</a:t>
            </a:r>
            <a:r>
              <a:rPr lang="es-CO" dirty="0" err="1">
                <a:hlinkClick r:id="rId6"/>
              </a:rPr>
              <a:t>paraEntrenarYProbarLaIA</a:t>
            </a:r>
            <a:r>
              <a:rPr lang="es-CO" dirty="0">
                <a:hlinkClick r:id="rId6"/>
              </a:rPr>
              <a:t> at master · </a:t>
            </a:r>
            <a:r>
              <a:rPr lang="es-CO" dirty="0" err="1">
                <a:hlinkClick r:id="rId6"/>
              </a:rPr>
              <a:t>mauriciotoro</a:t>
            </a:r>
            <a:r>
              <a:rPr lang="es-CO" dirty="0">
                <a:hlinkClick r:id="rId6"/>
              </a:rPr>
              <a:t>/ST0245-Eafit (github.com)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9966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"/>
          <p:cNvSpPr/>
          <p:nvPr/>
        </p:nvSpPr>
        <p:spPr>
          <a:xfrm rot="10800000" flipH="1">
            <a:off x="2829600" y="206772"/>
            <a:ext cx="919620" cy="2958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02" name="Google Shape;202;p2"/>
          <p:cNvSpPr/>
          <p:nvPr/>
        </p:nvSpPr>
        <p:spPr>
          <a:xfrm>
            <a:off x="32800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Segundo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Primer autor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1912680" y="513648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Ponga una foto sonriente y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tu nombre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1528050" y="4869381"/>
            <a:ext cx="774144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13" name="Google Shape;213;p2"/>
          <p:cNvSpPr/>
          <p:nvPr/>
        </p:nvSpPr>
        <p:spPr>
          <a:xfrm>
            <a:off x="5025600" y="511740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Ponga una foto sonriente y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tu nombre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4640979" y="4850271"/>
            <a:ext cx="774144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15" name="Google Shape;215;p2"/>
          <p:cNvSpPr/>
          <p:nvPr/>
        </p:nvSpPr>
        <p:spPr>
          <a:xfrm>
            <a:off x="9692640" y="85572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primera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http://github.com/yourUserName/proyecto/.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 err="1">
                <a:solidFill>
                  <a:srgbClr val="001E33"/>
                </a:solidFill>
              </a:rPr>
              <a:t>T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ercer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el URL donde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 proyecto se encuentra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6996626" y="6335156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4" name="Google Shape;224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207;p2">
            <a:extLst>
              <a:ext uri="{FF2B5EF4-FFF2-40B4-BE49-F238E27FC236}">
                <a16:creationId xmlns:a16="http://schemas.microsoft.com/office/drawing/2014/main" id="{38F231F1-15D3-4FEE-B741-B44881C043F2}"/>
              </a:ext>
            </a:extLst>
          </p:cNvPr>
          <p:cNvSpPr/>
          <p:nvPr/>
        </p:nvSpPr>
        <p:spPr>
          <a:xfrm>
            <a:off x="6671863" y="20560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960" y="-49289"/>
            <a:ext cx="12196080" cy="685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http://github.com/yourUserName/proyecto/.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el URL donde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 proyecto se encuentra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6996626" y="6335156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3C3B93-7D6F-476C-A493-DA42C4087825}"/>
              </a:ext>
            </a:extLst>
          </p:cNvPr>
          <p:cNvSpPr txBox="1"/>
          <p:nvPr/>
        </p:nvSpPr>
        <p:spPr>
          <a:xfrm>
            <a:off x="1434195" y="1288327"/>
            <a:ext cx="69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Objetivo del trabajo</a:t>
            </a:r>
            <a:endParaRPr lang="es-CO" sz="28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302AEE5-E44D-479B-9421-9D7C551C7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466" y="1979720"/>
            <a:ext cx="8494991" cy="344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1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960" y="-49289"/>
            <a:ext cx="12196080" cy="685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http://github.com/yourUserName/proyecto/.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el URL donde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 proyecto se encuentra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6996626" y="6335156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3C3B93-7D6F-476C-A493-DA42C4087825}"/>
              </a:ext>
            </a:extLst>
          </p:cNvPr>
          <p:cNvSpPr txBox="1"/>
          <p:nvPr/>
        </p:nvSpPr>
        <p:spPr>
          <a:xfrm>
            <a:off x="803880" y="1083212"/>
            <a:ext cx="1080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Definición de  La compresión de imagen </a:t>
            </a:r>
            <a:r>
              <a:rPr lang="es-E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Algoritmo de compresión con pérdida"/>
              </a:rPr>
              <a:t>con pérdida (</a:t>
            </a:r>
            <a:r>
              <a:rPr lang="es-ES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Algoritmo de compresión con pérdida"/>
              </a:rPr>
              <a:t>Lossy</a:t>
            </a:r>
            <a:r>
              <a:rPr lang="es-E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Algoritmo de compresión con pérdida"/>
              </a:rPr>
              <a:t>)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 </a:t>
            </a:r>
            <a:r>
              <a:rPr lang="es-ES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/>
              </a:rPr>
              <a:t>sin pérdida (</a:t>
            </a:r>
            <a:r>
              <a:rPr lang="es-ES" b="0" i="0" u="sng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/>
              </a:rPr>
              <a:t>LossLess</a:t>
            </a:r>
            <a:r>
              <a:rPr lang="es-ES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/>
              </a:rPr>
              <a:t>)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566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960" y="-49289"/>
            <a:ext cx="12196080" cy="685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http://github.com/yourUserName/proyecto/.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el URL donde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 proyecto se encuentra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6996626" y="6335156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3C3B93-7D6F-476C-A493-DA42C4087825}"/>
              </a:ext>
            </a:extLst>
          </p:cNvPr>
          <p:cNvSpPr txBox="1"/>
          <p:nvPr/>
        </p:nvSpPr>
        <p:spPr>
          <a:xfrm>
            <a:off x="803880" y="1083212"/>
            <a:ext cx="1080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 métodos para la compresión de imagen sin pérdida 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249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960" y="-49289"/>
            <a:ext cx="12196080" cy="685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http://github.com/yourUserName/proyecto/.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el URL donde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 proyecto se encuentra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6996626" y="6335156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3C3B93-7D6F-476C-A493-DA42C4087825}"/>
              </a:ext>
            </a:extLst>
          </p:cNvPr>
          <p:cNvSpPr txBox="1"/>
          <p:nvPr/>
        </p:nvSpPr>
        <p:spPr>
          <a:xfrm>
            <a:off x="803880" y="1083212"/>
            <a:ext cx="1080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 métodos para la compresión de imagen con perdida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4089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960" y="-49289"/>
            <a:ext cx="12378960" cy="676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http://github.com/yourUserName/proyecto/.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el URL donde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 proyecto se encuentra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6996626" y="6335156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3C3B93-7D6F-476C-A493-DA42C4087825}"/>
              </a:ext>
            </a:extLst>
          </p:cNvPr>
          <p:cNvSpPr txBox="1"/>
          <p:nvPr/>
        </p:nvSpPr>
        <p:spPr>
          <a:xfrm>
            <a:off x="803880" y="1083212"/>
            <a:ext cx="1080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Que es el aprendizaje automático</a:t>
            </a:r>
            <a:endParaRPr lang="es-CO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B12756-2313-4E80-B84F-9DA1D75C8203}"/>
              </a:ext>
            </a:extLst>
          </p:cNvPr>
          <p:cNvSpPr txBox="1"/>
          <p:nvPr/>
        </p:nvSpPr>
        <p:spPr>
          <a:xfrm>
            <a:off x="815040" y="1927274"/>
            <a:ext cx="106501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>
                <a:hlinkClick r:id="rId6"/>
              </a:rPr>
              <a:t>https://www.prhlt.upv.es/~evidal/students/apr/Tema1/t1aa2p.pdf</a:t>
            </a:r>
            <a:r>
              <a:rPr lang="es-ES" dirty="0"/>
              <a:t>  pp1-12</a:t>
            </a:r>
          </a:p>
          <a:p>
            <a:endParaRPr lang="es-ES" dirty="0"/>
          </a:p>
          <a:p>
            <a:r>
              <a:rPr lang="es-ES" dirty="0"/>
              <a:t>Utilice el video </a:t>
            </a:r>
          </a:p>
          <a:p>
            <a:r>
              <a:rPr lang="es-CO" dirty="0">
                <a:hlinkClick r:id="rId7"/>
              </a:rPr>
              <a:t>https://www.youtube.com/watch?v=LliMpfMtjEo&amp;ab_channel=LuisSerrano</a:t>
            </a:r>
            <a:r>
              <a:rPr lang="es-CO" dirty="0"/>
              <a:t> del minuto 1 al 11</a:t>
            </a:r>
          </a:p>
          <a:p>
            <a:endParaRPr lang="es-CO" dirty="0"/>
          </a:p>
          <a:p>
            <a:r>
              <a:rPr lang="es-CO" dirty="0"/>
              <a:t>https://www.zendesk.com.mx/blog/aprendizaje-automatico-machine-learning-que-es/</a:t>
            </a:r>
          </a:p>
        </p:txBody>
      </p:sp>
    </p:spTree>
    <p:extLst>
      <p:ext uri="{BB962C8B-B14F-4D97-AF65-F5344CB8AC3E}">
        <p14:creationId xmlns:p14="http://schemas.microsoft.com/office/powerpoint/2010/main" val="50112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960" y="-49289"/>
            <a:ext cx="12378960" cy="676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http://github.com/yourUserName/proyecto/.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el URL donde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 proyecto se encuentra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6996626" y="6335156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3C3B93-7D6F-476C-A493-DA42C4087825}"/>
              </a:ext>
            </a:extLst>
          </p:cNvPr>
          <p:cNvSpPr txBox="1"/>
          <p:nvPr/>
        </p:nvSpPr>
        <p:spPr>
          <a:xfrm>
            <a:off x="803880" y="1083212"/>
            <a:ext cx="10801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Como se aplica las redes neuronales para el reconocimiento de imágenes</a:t>
            </a:r>
            <a:endParaRPr lang="es-CO" sz="16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B12756-2313-4E80-B84F-9DA1D75C8203}"/>
              </a:ext>
            </a:extLst>
          </p:cNvPr>
          <p:cNvSpPr txBox="1"/>
          <p:nvPr/>
        </p:nvSpPr>
        <p:spPr>
          <a:xfrm>
            <a:off x="1389914" y="2077213"/>
            <a:ext cx="10650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6"/>
              </a:rPr>
              <a:t>https://www.youtube.com/watch?v=jKCQsndqEGQ&amp;ab_channel=3Blue1BrownEspa%C3%B1ol</a:t>
            </a:r>
            <a:r>
              <a:rPr lang="es-CO" dirty="0"/>
              <a:t>  minuto 1 al  12</a:t>
            </a:r>
          </a:p>
          <a:p>
            <a:endParaRPr lang="es-CO" dirty="0"/>
          </a:p>
          <a:p>
            <a:r>
              <a:rPr lang="es-CO" dirty="0"/>
              <a:t>https://www.youtube.com/watch?v=AwTH_0yW9_I&amp;ab_channel=RingaTech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802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960" y="-49289"/>
            <a:ext cx="12196080" cy="685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http://github.com/yourUserName/proyecto/.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el URL donde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 proyecto se encuentra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6996626" y="6335156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3C3B93-7D6F-476C-A493-DA42C4087825}"/>
              </a:ext>
            </a:extLst>
          </p:cNvPr>
          <p:cNvSpPr txBox="1"/>
          <p:nvPr/>
        </p:nvSpPr>
        <p:spPr>
          <a:xfrm>
            <a:off x="803880" y="1083212"/>
            <a:ext cx="1080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DF9A96A-40B7-4490-BDEF-44F0716AFCA8}"/>
              </a:ext>
            </a:extLst>
          </p:cNvPr>
          <p:cNvSpPr txBox="1"/>
          <p:nvPr/>
        </p:nvSpPr>
        <p:spPr>
          <a:xfrm>
            <a:off x="618978" y="1390989"/>
            <a:ext cx="111275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Que son conjuntos(set)  de entrenamiento, validación y prueba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CO" dirty="0">
                <a:hlinkClick r:id="rId6"/>
              </a:rPr>
              <a:t>https://www.youtube.com/watch?v=Bzhuxk8ErdI&amp;ab_channel=PsyFun</a:t>
            </a:r>
            <a:endParaRPr lang="es-CO" dirty="0"/>
          </a:p>
          <a:p>
            <a:endParaRPr lang="es-CO" dirty="0"/>
          </a:p>
          <a:p>
            <a:r>
              <a:rPr lang="es-CO" dirty="0"/>
              <a:t>https://www.youtube.com/watch?v=778Pa63FS78&amp;ab_channel=Feregrino%E2%80%93ThatC%23guy</a:t>
            </a:r>
          </a:p>
        </p:txBody>
      </p:sp>
    </p:spTree>
    <p:extLst>
      <p:ext uri="{BB962C8B-B14F-4D97-AF65-F5344CB8AC3E}">
        <p14:creationId xmlns:p14="http://schemas.microsoft.com/office/powerpoint/2010/main" val="26033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500</Words>
  <Application>Microsoft Office PowerPoint</Application>
  <PresentationFormat>Panorámica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Gloria Stella Sepulveda Cossio</cp:lastModifiedBy>
  <cp:revision>4</cp:revision>
  <dcterms:created xsi:type="dcterms:W3CDTF">2020-06-26T14:36:07Z</dcterms:created>
  <dcterms:modified xsi:type="dcterms:W3CDTF">2021-11-18T15:17:59Z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