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el mismo título que </a:t>
            </a:r>
            <a:r>
              <a:rPr lang="en-US" i="1">
                <a:solidFill>
                  <a:schemeClr val="accent2"/>
                </a:solidFill>
              </a:rPr>
              <a:t>usaron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el informe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 rot="10800000" flipH="1">
            <a:off x="2829600" y="206772"/>
            <a:ext cx="919620" cy="2958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 autor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12680" y="5136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 nombre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528050" y="4869381"/>
            <a:ext cx="774144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13" name="Google Shape;213;p2"/>
          <p:cNvSpPr/>
          <p:nvPr/>
        </p:nvSpPr>
        <p:spPr>
          <a:xfrm>
            <a:off x="5025600" y="511740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 nombre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640979" y="4850271"/>
            <a:ext cx="774144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15" name="Google Shape;215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T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ercer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07;p2">
            <a:extLst>
              <a:ext uri="{FF2B5EF4-FFF2-40B4-BE49-F238E27FC236}">
                <a16:creationId xmlns:a16="http://schemas.microsoft.com/office/drawing/2014/main" id="{38F231F1-15D3-4FEE-B741-B44881C043F2}"/>
              </a:ext>
            </a:extLst>
          </p:cNvPr>
          <p:cNvSpPr/>
          <p:nvPr/>
        </p:nvSpPr>
        <p:spPr>
          <a:xfrm>
            <a:off x="6671863" y="20560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</Words>
  <Application>Microsoft Office PowerPoint</Application>
  <PresentationFormat>Panorámica</PresentationFormat>
  <Paragraphs>13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Gloria Stella Sepulveda Cossio</cp:lastModifiedBy>
  <cp:revision>2</cp:revision>
  <dcterms:created xsi:type="dcterms:W3CDTF">2020-06-26T14:36:07Z</dcterms:created>
  <dcterms:modified xsi:type="dcterms:W3CDTF">2021-10-18T14:56:49Z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