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1" autoAdjust="0"/>
    <p:restoredTop sz="94516" autoAdjust="0"/>
  </p:normalViewPr>
  <p:slideViewPr>
    <p:cSldViewPr snapToGrid="0">
      <p:cViewPr varScale="1">
        <p:scale>
          <a:sx n="65" d="100"/>
          <a:sy n="65" d="100"/>
        </p:scale>
        <p:origin x="126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97187"/>
            <a:ext cx="5829300" cy="254677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842174"/>
            <a:ext cx="5143500" cy="176614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4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9467"/>
            <a:ext cx="1478756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9467"/>
            <a:ext cx="4350544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7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0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823722"/>
            <a:ext cx="5915025" cy="304291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95429"/>
            <a:ext cx="5915025" cy="16001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6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47333"/>
            <a:ext cx="291465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47333"/>
            <a:ext cx="291465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0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9468"/>
            <a:ext cx="591502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93241"/>
            <a:ext cx="2901255" cy="8788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72080"/>
            <a:ext cx="290125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93241"/>
            <a:ext cx="2915543" cy="8788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72080"/>
            <a:ext cx="291554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7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7680"/>
            <a:ext cx="2211884" cy="17068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53255"/>
            <a:ext cx="3471863" cy="51985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94560"/>
            <a:ext cx="2211884" cy="40656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2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7680"/>
            <a:ext cx="2211884" cy="17068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53255"/>
            <a:ext cx="3471863" cy="519853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94560"/>
            <a:ext cx="2211884" cy="40656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FA3-BAE6-47DC-B585-5BAB359EB3A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9468"/>
            <a:ext cx="591502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47333"/>
            <a:ext cx="591502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780108"/>
            <a:ext cx="15430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77FA3-BAE6-47DC-B585-5BAB359EB3A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780108"/>
            <a:ext cx="231457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780108"/>
            <a:ext cx="15430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3518-BE85-49B4-9399-4F9415E8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9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9AE4A2-8BA7-44F1-A672-F337EAF8807B}"/>
              </a:ext>
            </a:extLst>
          </p:cNvPr>
          <p:cNvSpPr txBox="1"/>
          <p:nvPr/>
        </p:nvSpPr>
        <p:spPr>
          <a:xfrm>
            <a:off x="201112" y="9354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BSR_PREP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D3AE8C-962F-4118-AD0E-5AC241B352E6}"/>
              </a:ext>
            </a:extLst>
          </p:cNvPr>
          <p:cNvCxnSpPr>
            <a:cxnSpLocks/>
          </p:cNvCxnSpPr>
          <p:nvPr/>
        </p:nvCxnSpPr>
        <p:spPr>
          <a:xfrm flipH="1">
            <a:off x="609601" y="451359"/>
            <a:ext cx="3811" cy="6661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9A1856-7B57-4A69-AB8E-80150B9108A4}"/>
              </a:ext>
            </a:extLst>
          </p:cNvPr>
          <p:cNvCxnSpPr/>
          <p:nvPr/>
        </p:nvCxnSpPr>
        <p:spPr>
          <a:xfrm>
            <a:off x="617220" y="640322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1EF6BA-09C7-442C-BA38-69029965F363}"/>
              </a:ext>
            </a:extLst>
          </p:cNvPr>
          <p:cNvSpPr/>
          <p:nvPr/>
        </p:nvSpPr>
        <p:spPr>
          <a:xfrm>
            <a:off x="1143770" y="497468"/>
            <a:ext cx="8963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_arg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D06C7-5105-4064-8DB1-5AAE623821DE}"/>
              </a:ext>
            </a:extLst>
          </p:cNvPr>
          <p:cNvSpPr/>
          <p:nvPr/>
        </p:nvSpPr>
        <p:spPr>
          <a:xfrm>
            <a:off x="3060152" y="530117"/>
            <a:ext cx="3288023" cy="2308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read  arguments from command line or </a:t>
            </a:r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bsr_par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50580F-E183-4942-BBDA-2C5D6C20B7B3}"/>
              </a:ext>
            </a:extLst>
          </p:cNvPr>
          <p:cNvCxnSpPr/>
          <p:nvPr/>
        </p:nvCxnSpPr>
        <p:spPr>
          <a:xfrm>
            <a:off x="2592708" y="640322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7FC450-16F4-44D2-8A15-B34E2D9745B0}"/>
              </a:ext>
            </a:extLst>
          </p:cNvPr>
          <p:cNvCxnSpPr/>
          <p:nvPr/>
        </p:nvCxnSpPr>
        <p:spPr>
          <a:xfrm>
            <a:off x="613410" y="982910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6C94A97-4EDC-4343-A66F-9316198D1261}"/>
              </a:ext>
            </a:extLst>
          </p:cNvPr>
          <p:cNvSpPr/>
          <p:nvPr/>
        </p:nvSpPr>
        <p:spPr>
          <a:xfrm>
            <a:off x="1143000" y="827437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read_target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8ABCC4-A72C-400A-9A69-6AEE29E5A818}"/>
              </a:ext>
            </a:extLst>
          </p:cNvPr>
          <p:cNvCxnSpPr/>
          <p:nvPr/>
        </p:nvCxnSpPr>
        <p:spPr>
          <a:xfrm>
            <a:off x="2596896" y="965943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6168A8E-4A2C-494B-964A-A07E1104D3C7}"/>
              </a:ext>
            </a:extLst>
          </p:cNvPr>
          <p:cNvSpPr/>
          <p:nvPr/>
        </p:nvSpPr>
        <p:spPr>
          <a:xfrm>
            <a:off x="3063966" y="845137"/>
            <a:ext cx="1493911" cy="2308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read  target information          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34C06D-94A7-4E2A-9405-07EF0F1D7CD2}"/>
              </a:ext>
            </a:extLst>
          </p:cNvPr>
          <p:cNvCxnSpPr/>
          <p:nvPr/>
        </p:nvCxnSpPr>
        <p:spPr>
          <a:xfrm>
            <a:off x="617220" y="1323849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F81CA9-4925-407C-8A15-4F92D4D4224A}"/>
              </a:ext>
            </a:extLst>
          </p:cNvPr>
          <p:cNvSpPr/>
          <p:nvPr/>
        </p:nvSpPr>
        <p:spPr>
          <a:xfrm>
            <a:off x="1143000" y="1527962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sub_check_orb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02FFFC-AFBC-4C75-ADED-9F00C21C1168}"/>
              </a:ext>
            </a:extLst>
          </p:cNvPr>
          <p:cNvSpPr/>
          <p:nvPr/>
        </p:nvSpPr>
        <p:spPr>
          <a:xfrm>
            <a:off x="3060154" y="1541702"/>
            <a:ext cx="2037628" cy="2308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check substitution orbitals if any              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D3EEF0-FED6-4425-B9AA-D4B74DFF89D4}"/>
              </a:ext>
            </a:extLst>
          </p:cNvPr>
          <p:cNvCxnSpPr/>
          <p:nvPr/>
        </p:nvCxnSpPr>
        <p:spPr>
          <a:xfrm>
            <a:off x="2596896" y="1308609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E3A3F2-B28C-435F-BFB1-630D267F44F4}"/>
              </a:ext>
            </a:extLst>
          </p:cNvPr>
          <p:cNvCxnSpPr/>
          <p:nvPr/>
        </p:nvCxnSpPr>
        <p:spPr>
          <a:xfrm>
            <a:off x="613410" y="1670559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AA6DC2F-C493-4C3B-B554-D2988F7A11E8}"/>
              </a:ext>
            </a:extLst>
          </p:cNvPr>
          <p:cNvSpPr/>
          <p:nvPr/>
        </p:nvSpPr>
        <p:spPr>
          <a:xfrm>
            <a:off x="1143000" y="1170549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define_spline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7CA2E9-E40F-43CC-82DB-0BB017BD1EE8}"/>
              </a:ext>
            </a:extLst>
          </p:cNvPr>
          <p:cNvCxnSpPr/>
          <p:nvPr/>
        </p:nvCxnSpPr>
        <p:spPr>
          <a:xfrm>
            <a:off x="2596896" y="1662939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EF5E805-05D4-49AF-8C84-0298FE89E9E7}"/>
              </a:ext>
            </a:extLst>
          </p:cNvPr>
          <p:cNvSpPr/>
          <p:nvPr/>
        </p:nvSpPr>
        <p:spPr>
          <a:xfrm>
            <a:off x="3076393" y="1190902"/>
            <a:ext cx="2163359" cy="2308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define B-spline basis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9DD8BC-F423-4CAB-8F57-207BBFD84132}"/>
              </a:ext>
            </a:extLst>
          </p:cNvPr>
          <p:cNvCxnSpPr>
            <a:cxnSpLocks/>
          </p:cNvCxnSpPr>
          <p:nvPr/>
        </p:nvCxnSpPr>
        <p:spPr>
          <a:xfrm flipH="1" flipV="1">
            <a:off x="5303520" y="1658242"/>
            <a:ext cx="220980" cy="1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794637-1988-40B1-8F56-88E64AE7874C}"/>
              </a:ext>
            </a:extLst>
          </p:cNvPr>
          <p:cNvSpPr/>
          <p:nvPr/>
        </p:nvSpPr>
        <p:spPr>
          <a:xfrm>
            <a:off x="1143006" y="1873631"/>
            <a:ext cx="2288133" cy="26161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loop other target states waves:</a:t>
            </a:r>
            <a:endParaRPr lang="en-US" sz="12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7FAC35-FADA-469E-8253-EC4507FF6FDB}"/>
              </a:ext>
            </a:extLst>
          </p:cNvPr>
          <p:cNvSpPr/>
          <p:nvPr/>
        </p:nvSpPr>
        <p:spPr>
          <a:xfrm>
            <a:off x="1143000" y="2161411"/>
            <a:ext cx="1300356" cy="276999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read_conf_LS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FF0BAF-3436-4A04-8BF7-3B07BB3B8CC5}"/>
              </a:ext>
            </a:extLst>
          </p:cNvPr>
          <p:cNvCxnSpPr/>
          <p:nvPr/>
        </p:nvCxnSpPr>
        <p:spPr>
          <a:xfrm>
            <a:off x="2596896" y="2303713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CFC004D-83F1-43B0-AAC9-18601EC74A1C}"/>
              </a:ext>
            </a:extLst>
          </p:cNvPr>
          <p:cNvSpPr/>
          <p:nvPr/>
        </p:nvSpPr>
        <p:spPr>
          <a:xfrm>
            <a:off x="3060159" y="2108496"/>
            <a:ext cx="1994721" cy="41549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read configuration expansion</a:t>
            </a: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for given target state 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A5365E-75BD-4401-BBD2-A5AA1F3F90D7}"/>
              </a:ext>
            </a:extLst>
          </p:cNvPr>
          <p:cNvCxnSpPr/>
          <p:nvPr/>
        </p:nvCxnSpPr>
        <p:spPr>
          <a:xfrm>
            <a:off x="617220" y="2325879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51CCC7-F4AC-472C-A5D3-1809F4F38CF7}"/>
              </a:ext>
            </a:extLst>
          </p:cNvPr>
          <p:cNvCxnSpPr/>
          <p:nvPr/>
        </p:nvCxnSpPr>
        <p:spPr>
          <a:xfrm>
            <a:off x="621030" y="2687829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4755D9-3E31-4E6B-B6A9-2A39222B8DAC}"/>
              </a:ext>
            </a:extLst>
          </p:cNvPr>
          <p:cNvCxnSpPr/>
          <p:nvPr/>
        </p:nvCxnSpPr>
        <p:spPr>
          <a:xfrm>
            <a:off x="2598421" y="2653539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02BEA5-A693-4D49-A242-FF304CDDE309}"/>
              </a:ext>
            </a:extLst>
          </p:cNvPr>
          <p:cNvSpPr/>
          <p:nvPr/>
        </p:nvSpPr>
        <p:spPr>
          <a:xfrm>
            <a:off x="3063964" y="2553366"/>
            <a:ext cx="2323418" cy="2308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check orbitals to assign set indexes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11F201-FD16-406F-8FED-BCE270E7CF48}"/>
              </a:ext>
            </a:extLst>
          </p:cNvPr>
          <p:cNvCxnSpPr>
            <a:cxnSpLocks/>
          </p:cNvCxnSpPr>
          <p:nvPr/>
        </p:nvCxnSpPr>
        <p:spPr>
          <a:xfrm flipH="1" flipV="1">
            <a:off x="5303520" y="2645925"/>
            <a:ext cx="220980" cy="1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F4A13A-800A-4E5F-B945-203061AE4399}"/>
              </a:ext>
            </a:extLst>
          </p:cNvPr>
          <p:cNvCxnSpPr>
            <a:cxnSpLocks/>
          </p:cNvCxnSpPr>
          <p:nvPr/>
        </p:nvCxnSpPr>
        <p:spPr>
          <a:xfrm flipH="1" flipV="1">
            <a:off x="5299710" y="1303912"/>
            <a:ext cx="220980" cy="1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B3DA28-2A4B-4067-BDD1-6BA198D9E275}"/>
              </a:ext>
            </a:extLst>
          </p:cNvPr>
          <p:cNvCxnSpPr>
            <a:cxnSpLocks/>
          </p:cNvCxnSpPr>
          <p:nvPr/>
        </p:nvCxnSpPr>
        <p:spPr>
          <a:xfrm flipH="1" flipV="1">
            <a:off x="5303520" y="959294"/>
            <a:ext cx="220980" cy="1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75558AA-E722-4D0A-B4D9-CEC77152C491}"/>
              </a:ext>
            </a:extLst>
          </p:cNvPr>
          <p:cNvCxnSpPr/>
          <p:nvPr/>
        </p:nvCxnSpPr>
        <p:spPr>
          <a:xfrm>
            <a:off x="617220" y="3358407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99FE369-33FC-4BD8-B2B2-CA25B6FF5ACF}"/>
              </a:ext>
            </a:extLst>
          </p:cNvPr>
          <p:cNvSpPr/>
          <p:nvPr/>
        </p:nvSpPr>
        <p:spPr>
          <a:xfrm>
            <a:off x="1143769" y="3193811"/>
            <a:ext cx="1300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sub_phys_orb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3A7C7E-48F9-4E03-AE62-5466C4E44171}"/>
              </a:ext>
            </a:extLst>
          </p:cNvPr>
          <p:cNvCxnSpPr/>
          <p:nvPr/>
        </p:nvCxnSpPr>
        <p:spPr>
          <a:xfrm>
            <a:off x="2592708" y="3332303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2B09828-DDD7-4185-BC81-8062FA5F5F5C}"/>
              </a:ext>
            </a:extLst>
          </p:cNvPr>
          <p:cNvSpPr/>
          <p:nvPr/>
        </p:nvSpPr>
        <p:spPr>
          <a:xfrm>
            <a:off x="3076392" y="3219106"/>
            <a:ext cx="1841231" cy="2308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define physical orbitals 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E360329-3E73-401E-9623-4F2A058CAB4D}"/>
              </a:ext>
            </a:extLst>
          </p:cNvPr>
          <p:cNvSpPr/>
          <p:nvPr/>
        </p:nvSpPr>
        <p:spPr>
          <a:xfrm>
            <a:off x="1143006" y="3484312"/>
            <a:ext cx="2280513" cy="26161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end of loop other target states</a:t>
            </a:r>
            <a:endParaRPr lang="en-US" sz="12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E3C828-1D32-41EE-A9F0-C04B83F4AD79}"/>
              </a:ext>
            </a:extLst>
          </p:cNvPr>
          <p:cNvCxnSpPr/>
          <p:nvPr/>
        </p:nvCxnSpPr>
        <p:spPr>
          <a:xfrm>
            <a:off x="613410" y="3914649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1EBEDC0-07B6-4B46-AE4D-F6381F49F928}"/>
              </a:ext>
            </a:extLst>
          </p:cNvPr>
          <p:cNvCxnSpPr/>
          <p:nvPr/>
        </p:nvCxnSpPr>
        <p:spPr>
          <a:xfrm>
            <a:off x="617220" y="5647665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A4991C-8545-4F8B-91EB-091EF17FAEAC}"/>
              </a:ext>
            </a:extLst>
          </p:cNvPr>
          <p:cNvCxnSpPr/>
          <p:nvPr/>
        </p:nvCxnSpPr>
        <p:spPr>
          <a:xfrm>
            <a:off x="617220" y="5256472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B8740E3-60B9-44A4-A892-296ADA3D3C7E}"/>
              </a:ext>
            </a:extLst>
          </p:cNvPr>
          <p:cNvCxnSpPr/>
          <p:nvPr/>
        </p:nvCxnSpPr>
        <p:spPr>
          <a:xfrm>
            <a:off x="617220" y="4867229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3B3C9FE-D660-4AD0-9768-45092F2B238A}"/>
              </a:ext>
            </a:extLst>
          </p:cNvPr>
          <p:cNvCxnSpPr/>
          <p:nvPr/>
        </p:nvCxnSpPr>
        <p:spPr>
          <a:xfrm>
            <a:off x="2596896" y="6065707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B889A1-0983-4CFC-8A26-913413A4C03E}"/>
              </a:ext>
            </a:extLst>
          </p:cNvPr>
          <p:cNvCxnSpPr/>
          <p:nvPr/>
        </p:nvCxnSpPr>
        <p:spPr>
          <a:xfrm>
            <a:off x="2596896" y="4867229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0589B0-0809-4794-921D-39C09D59E7B9}"/>
              </a:ext>
            </a:extLst>
          </p:cNvPr>
          <p:cNvCxnSpPr/>
          <p:nvPr/>
        </p:nvCxnSpPr>
        <p:spPr>
          <a:xfrm>
            <a:off x="2596896" y="5284375"/>
            <a:ext cx="377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43C4CA6-3B0F-491A-9BE2-028A04B5833A}"/>
              </a:ext>
            </a:extLst>
          </p:cNvPr>
          <p:cNvSpPr/>
          <p:nvPr/>
        </p:nvSpPr>
        <p:spPr>
          <a:xfrm>
            <a:off x="1143000" y="4728736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add_conf_LS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458764-12B0-4412-923B-941F06C15AFB}"/>
              </a:ext>
            </a:extLst>
          </p:cNvPr>
          <p:cNvSpPr/>
          <p:nvPr/>
        </p:nvSpPr>
        <p:spPr>
          <a:xfrm>
            <a:off x="1143002" y="6714657"/>
            <a:ext cx="2794864" cy="2308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end of loop other </a:t>
            </a:r>
            <a:r>
              <a:rPr lang="en-US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perturbers</a:t>
            </a:r>
            <a:endParaRPr lang="en-US" sz="12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39B570E-8AD4-48FB-BC53-1AEF4C1F915C}"/>
              </a:ext>
            </a:extLst>
          </p:cNvPr>
          <p:cNvCxnSpPr/>
          <p:nvPr/>
        </p:nvCxnSpPr>
        <p:spPr>
          <a:xfrm>
            <a:off x="609600" y="7107429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010B889-AAFD-429D-96C3-7CB1D0A9F83B}"/>
              </a:ext>
            </a:extLst>
          </p:cNvPr>
          <p:cNvSpPr/>
          <p:nvPr/>
        </p:nvSpPr>
        <p:spPr>
          <a:xfrm>
            <a:off x="1143002" y="6992024"/>
            <a:ext cx="4134574" cy="2308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update the target file adding the target and </a:t>
            </a:r>
            <a:r>
              <a:rPr lang="en-US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perturber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information </a:t>
            </a:r>
            <a:endParaRPr lang="en-US" sz="12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EB972CA-7192-4F25-B11E-66CF86A6C206}"/>
              </a:ext>
            </a:extLst>
          </p:cNvPr>
          <p:cNvSpPr/>
          <p:nvPr/>
        </p:nvSpPr>
        <p:spPr>
          <a:xfrm>
            <a:off x="5669282" y="843269"/>
            <a:ext cx="528974" cy="1938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9144" tIns="0" rIns="9144" bIns="9144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target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FD681BA-1960-4B63-9FA7-22ECDA08E6F8}"/>
              </a:ext>
            </a:extLst>
          </p:cNvPr>
          <p:cNvSpPr/>
          <p:nvPr/>
        </p:nvSpPr>
        <p:spPr>
          <a:xfrm>
            <a:off x="5669282" y="1535536"/>
            <a:ext cx="1046226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target_sub.bsw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359B47-8EEC-4B47-BAD4-412E80710067}"/>
              </a:ext>
            </a:extLst>
          </p:cNvPr>
          <p:cNvSpPr/>
          <p:nvPr/>
        </p:nvSpPr>
        <p:spPr>
          <a:xfrm>
            <a:off x="5669288" y="1198023"/>
            <a:ext cx="640079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knot.dat 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68CD393-6736-46C2-9C4E-34BDC159D074}"/>
              </a:ext>
            </a:extLst>
          </p:cNvPr>
          <p:cNvSpPr/>
          <p:nvPr/>
        </p:nvSpPr>
        <p:spPr>
          <a:xfrm>
            <a:off x="5669288" y="2530278"/>
            <a:ext cx="787949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name.bsw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B3FE74C-E5F1-4632-A0D8-6EF7C20512FF}"/>
              </a:ext>
            </a:extLst>
          </p:cNvPr>
          <p:cNvSpPr/>
          <p:nvPr/>
        </p:nvSpPr>
        <p:spPr>
          <a:xfrm>
            <a:off x="5669286" y="2160970"/>
            <a:ext cx="551835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name.c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8322E9-B8C9-4028-8B5B-9D259CCCEAC8}"/>
              </a:ext>
            </a:extLst>
          </p:cNvPr>
          <p:cNvCxnSpPr>
            <a:cxnSpLocks/>
          </p:cNvCxnSpPr>
          <p:nvPr/>
        </p:nvCxnSpPr>
        <p:spPr>
          <a:xfrm flipH="1" flipV="1">
            <a:off x="5299710" y="2276826"/>
            <a:ext cx="220980" cy="1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360A956-7CBE-4D8D-B6E2-CF0BCF6835D8}"/>
              </a:ext>
            </a:extLst>
          </p:cNvPr>
          <p:cNvSpPr/>
          <p:nvPr/>
        </p:nvSpPr>
        <p:spPr>
          <a:xfrm>
            <a:off x="1143000" y="2531032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sub_check_orb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AE46B44-C2A2-48EF-AD4C-5671F543858C}"/>
              </a:ext>
            </a:extLst>
          </p:cNvPr>
          <p:cNvSpPr/>
          <p:nvPr/>
        </p:nvSpPr>
        <p:spPr>
          <a:xfrm>
            <a:off x="1143002" y="3776532"/>
            <a:ext cx="3465424" cy="26161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record all target orbitals with reassigned set indexes </a:t>
            </a:r>
            <a:endParaRPr lang="en-US" sz="12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1CF53A5-92CC-4F67-ABCE-7FF961E60993}"/>
              </a:ext>
            </a:extLst>
          </p:cNvPr>
          <p:cNvCxnSpPr/>
          <p:nvPr/>
        </p:nvCxnSpPr>
        <p:spPr>
          <a:xfrm>
            <a:off x="5303522" y="3858117"/>
            <a:ext cx="219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5A26B0E-4797-4076-B203-D4079F0EAD29}"/>
              </a:ext>
            </a:extLst>
          </p:cNvPr>
          <p:cNvSpPr/>
          <p:nvPr/>
        </p:nvSpPr>
        <p:spPr>
          <a:xfrm>
            <a:off x="5669288" y="3742703"/>
            <a:ext cx="787949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target.bsw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4BF3D5-BBC7-4745-8137-8D9C9AC1BF3A}"/>
              </a:ext>
            </a:extLst>
          </p:cNvPr>
          <p:cNvCxnSpPr/>
          <p:nvPr/>
        </p:nvCxnSpPr>
        <p:spPr>
          <a:xfrm>
            <a:off x="5299712" y="3332303"/>
            <a:ext cx="219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7A77479-C353-4036-8415-AFA8AE22D147}"/>
              </a:ext>
            </a:extLst>
          </p:cNvPr>
          <p:cNvSpPr/>
          <p:nvPr/>
        </p:nvSpPr>
        <p:spPr>
          <a:xfrm>
            <a:off x="5669288" y="3190628"/>
            <a:ext cx="787949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target_orb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A58159D-A194-4BA9-933B-15B67E9E197D}"/>
              </a:ext>
            </a:extLst>
          </p:cNvPr>
          <p:cNvSpPr/>
          <p:nvPr/>
        </p:nvSpPr>
        <p:spPr>
          <a:xfrm>
            <a:off x="5669288" y="2868881"/>
            <a:ext cx="787949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targ_nnn.c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9F2BE04-6FFE-444F-912E-87CDBD4C3C30}"/>
              </a:ext>
            </a:extLst>
          </p:cNvPr>
          <p:cNvCxnSpPr/>
          <p:nvPr/>
        </p:nvCxnSpPr>
        <p:spPr>
          <a:xfrm>
            <a:off x="5303522" y="3007869"/>
            <a:ext cx="219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46BF203-5149-43A2-9E4D-EFF9A06FA35A}"/>
              </a:ext>
            </a:extLst>
          </p:cNvPr>
          <p:cNvSpPr/>
          <p:nvPr/>
        </p:nvSpPr>
        <p:spPr>
          <a:xfrm>
            <a:off x="1143002" y="2889090"/>
            <a:ext cx="3225364" cy="26161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record target expansion with new set numbers</a:t>
            </a:r>
            <a:endParaRPr lang="en-US" sz="12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1F5090-5901-48D0-9D73-FEAE11F5B6FE}"/>
              </a:ext>
            </a:extLst>
          </p:cNvPr>
          <p:cNvCxnSpPr>
            <a:cxnSpLocks/>
          </p:cNvCxnSpPr>
          <p:nvPr/>
        </p:nvCxnSpPr>
        <p:spPr>
          <a:xfrm>
            <a:off x="1821838" y="2769932"/>
            <a:ext cx="0" cy="17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B3C4C9C-3EA9-4517-BEDD-5C98421C7BFE}"/>
              </a:ext>
            </a:extLst>
          </p:cNvPr>
          <p:cNvSpPr/>
          <p:nvPr/>
        </p:nvSpPr>
        <p:spPr>
          <a:xfrm>
            <a:off x="1143002" y="4112981"/>
            <a:ext cx="3465424" cy="26161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define number of partial waves and check </a:t>
            </a:r>
            <a:r>
              <a:rPr lang="en-US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perturbers</a:t>
            </a:r>
            <a:endParaRPr lang="en-US" sz="12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CCE528B-D2A1-4A12-B925-8337D399EAD5}"/>
              </a:ext>
            </a:extLst>
          </p:cNvPr>
          <p:cNvCxnSpPr/>
          <p:nvPr/>
        </p:nvCxnSpPr>
        <p:spPr>
          <a:xfrm>
            <a:off x="617220" y="4251422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C58C879-6E08-45E4-949D-470D42B82C61}"/>
              </a:ext>
            </a:extLst>
          </p:cNvPr>
          <p:cNvSpPr/>
          <p:nvPr/>
        </p:nvSpPr>
        <p:spPr>
          <a:xfrm>
            <a:off x="1143006" y="4414617"/>
            <a:ext cx="2288133" cy="26161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loop other </a:t>
            </a:r>
            <a:r>
              <a:rPr lang="en-US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perturbers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if any</a:t>
            </a:r>
            <a:endParaRPr lang="en-US" sz="12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4F904F6-F84D-48D9-B0DE-534265B13973}"/>
              </a:ext>
            </a:extLst>
          </p:cNvPr>
          <p:cNvSpPr/>
          <p:nvPr/>
        </p:nvSpPr>
        <p:spPr>
          <a:xfrm>
            <a:off x="3108647" y="4702476"/>
            <a:ext cx="1994721" cy="41549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read configuration expansion</a:t>
            </a: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for given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perturber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42F277B-1190-4DE3-9A1B-78851C27E2D1}"/>
              </a:ext>
            </a:extLst>
          </p:cNvPr>
          <p:cNvCxnSpPr>
            <a:cxnSpLocks/>
          </p:cNvCxnSpPr>
          <p:nvPr/>
        </p:nvCxnSpPr>
        <p:spPr>
          <a:xfrm flipH="1" flipV="1">
            <a:off x="5303520" y="4839366"/>
            <a:ext cx="220980" cy="1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A3E7038-FAB9-424E-BCDB-8AFCA07B878C}"/>
              </a:ext>
            </a:extLst>
          </p:cNvPr>
          <p:cNvSpPr/>
          <p:nvPr/>
        </p:nvSpPr>
        <p:spPr>
          <a:xfrm>
            <a:off x="5669286" y="4676227"/>
            <a:ext cx="551835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name.c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11D5E2B-4AD7-4A17-8642-5A87A1DEC608}"/>
              </a:ext>
            </a:extLst>
          </p:cNvPr>
          <p:cNvSpPr/>
          <p:nvPr/>
        </p:nvSpPr>
        <p:spPr>
          <a:xfrm>
            <a:off x="1143000" y="5117979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sub_check_orb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BA8EBC3-A4E1-4DBE-AB2C-3E2C25833E01}"/>
              </a:ext>
            </a:extLst>
          </p:cNvPr>
          <p:cNvSpPr/>
          <p:nvPr/>
        </p:nvSpPr>
        <p:spPr>
          <a:xfrm>
            <a:off x="3106873" y="5155867"/>
            <a:ext cx="2280513" cy="2308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check orbitals to assign set indexes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37C17E7-29E2-4DFE-B009-7ABDB765B67D}"/>
              </a:ext>
            </a:extLst>
          </p:cNvPr>
          <p:cNvSpPr/>
          <p:nvPr/>
        </p:nvSpPr>
        <p:spPr>
          <a:xfrm>
            <a:off x="5669288" y="5124181"/>
            <a:ext cx="787949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name.bsw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89A10F6-6D37-4574-ACD4-1C1DF31053EE}"/>
              </a:ext>
            </a:extLst>
          </p:cNvPr>
          <p:cNvCxnSpPr>
            <a:cxnSpLocks/>
          </p:cNvCxnSpPr>
          <p:nvPr/>
        </p:nvCxnSpPr>
        <p:spPr>
          <a:xfrm flipH="1" flipV="1">
            <a:off x="5303520" y="5244985"/>
            <a:ext cx="220980" cy="1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E1F5E3A-0023-4260-A97B-634E4960ABA3}"/>
              </a:ext>
            </a:extLst>
          </p:cNvPr>
          <p:cNvSpPr/>
          <p:nvPr/>
        </p:nvSpPr>
        <p:spPr>
          <a:xfrm>
            <a:off x="1143000" y="5929132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sub_phys_pert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D9F599C-5B1C-4622-912B-4547B58F4073}"/>
              </a:ext>
            </a:extLst>
          </p:cNvPr>
          <p:cNvCxnSpPr/>
          <p:nvPr/>
        </p:nvCxnSpPr>
        <p:spPr>
          <a:xfrm>
            <a:off x="617699" y="6065707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43CF98-B32E-4276-B3CE-2E0AD95A43D1}"/>
              </a:ext>
            </a:extLst>
          </p:cNvPr>
          <p:cNvSpPr/>
          <p:nvPr/>
        </p:nvSpPr>
        <p:spPr>
          <a:xfrm>
            <a:off x="1143002" y="5522911"/>
            <a:ext cx="3225364" cy="26161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record </a:t>
            </a:r>
            <a:r>
              <a:rPr lang="en-US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perturber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expansion with new set indexes</a:t>
            </a:r>
            <a:endParaRPr lang="en-US" sz="12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EA0485B-C0C3-4556-8ECB-ED20E2662AFC}"/>
              </a:ext>
            </a:extLst>
          </p:cNvPr>
          <p:cNvCxnSpPr/>
          <p:nvPr/>
        </p:nvCxnSpPr>
        <p:spPr>
          <a:xfrm>
            <a:off x="5303522" y="5632425"/>
            <a:ext cx="219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E9BF623-1AEC-441E-8A1B-1CA0F32979C1}"/>
              </a:ext>
            </a:extLst>
          </p:cNvPr>
          <p:cNvSpPr/>
          <p:nvPr/>
        </p:nvSpPr>
        <p:spPr>
          <a:xfrm>
            <a:off x="5669288" y="5510268"/>
            <a:ext cx="787949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pert_nnn.c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D87D00B-D6D8-4DC8-98A1-02EFB2C0D074}"/>
              </a:ext>
            </a:extLst>
          </p:cNvPr>
          <p:cNvSpPr/>
          <p:nvPr/>
        </p:nvSpPr>
        <p:spPr>
          <a:xfrm>
            <a:off x="3087852" y="5964660"/>
            <a:ext cx="1841231" cy="2308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define physical orbitals 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068A7B-E263-45B0-8830-C75F74CC7F4D}"/>
              </a:ext>
            </a:extLst>
          </p:cNvPr>
          <p:cNvCxnSpPr/>
          <p:nvPr/>
        </p:nvCxnSpPr>
        <p:spPr>
          <a:xfrm>
            <a:off x="5303522" y="6057147"/>
            <a:ext cx="219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D4A1663-1D68-4BB1-8D0A-E6DDF03F8A10}"/>
              </a:ext>
            </a:extLst>
          </p:cNvPr>
          <p:cNvSpPr/>
          <p:nvPr/>
        </p:nvSpPr>
        <p:spPr>
          <a:xfrm>
            <a:off x="5669277" y="5929128"/>
            <a:ext cx="787949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target_orb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3CB4059-FFA3-488C-9031-A38A9213259B}"/>
              </a:ext>
            </a:extLst>
          </p:cNvPr>
          <p:cNvSpPr/>
          <p:nvPr/>
        </p:nvSpPr>
        <p:spPr>
          <a:xfrm>
            <a:off x="1143002" y="6341630"/>
            <a:ext cx="3465424" cy="26161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0" tIns="0" rIns="0" bIns="4572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record </a:t>
            </a:r>
            <a:r>
              <a:rPr lang="en-US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perturber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orbitals with reassigned set indexes </a:t>
            </a:r>
            <a:endParaRPr lang="en-US" sz="12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D3C437-14F8-469C-884E-1B41954C994E}"/>
              </a:ext>
            </a:extLst>
          </p:cNvPr>
          <p:cNvCxnSpPr/>
          <p:nvPr/>
        </p:nvCxnSpPr>
        <p:spPr>
          <a:xfrm>
            <a:off x="617220" y="6472432"/>
            <a:ext cx="438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4A1AE2-9158-4407-B5BB-FA9A324BC37A}"/>
              </a:ext>
            </a:extLst>
          </p:cNvPr>
          <p:cNvSpPr/>
          <p:nvPr/>
        </p:nvSpPr>
        <p:spPr>
          <a:xfrm>
            <a:off x="5669280" y="6320320"/>
            <a:ext cx="944778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pert_nnn.bsw</a:t>
            </a: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580051B-1309-4F50-BE02-D54E2F518730}"/>
              </a:ext>
            </a:extLst>
          </p:cNvPr>
          <p:cNvCxnSpPr/>
          <p:nvPr/>
        </p:nvCxnSpPr>
        <p:spPr>
          <a:xfrm>
            <a:off x="5303522" y="6438147"/>
            <a:ext cx="219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4605719-A795-47A5-A10E-DE64DEFEE113}"/>
              </a:ext>
            </a:extLst>
          </p:cNvPr>
          <p:cNvCxnSpPr/>
          <p:nvPr/>
        </p:nvCxnSpPr>
        <p:spPr>
          <a:xfrm>
            <a:off x="5303522" y="7101187"/>
            <a:ext cx="219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618A137-90D1-4D9A-8623-27FDC99AA757}"/>
              </a:ext>
            </a:extLst>
          </p:cNvPr>
          <p:cNvSpPr/>
          <p:nvPr/>
        </p:nvSpPr>
        <p:spPr>
          <a:xfrm>
            <a:off x="5669282" y="6997345"/>
            <a:ext cx="495088" cy="23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4572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424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250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 Zatsarinny</dc:creator>
  <cp:lastModifiedBy>Oleg Zatsarinny</cp:lastModifiedBy>
  <cp:revision>41</cp:revision>
  <dcterms:created xsi:type="dcterms:W3CDTF">2019-07-15T15:36:19Z</dcterms:created>
  <dcterms:modified xsi:type="dcterms:W3CDTF">2020-01-17T18:23:27Z</dcterms:modified>
</cp:coreProperties>
</file>