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7FA3-BAE6-47DC-B585-5BAB359EB3A2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3AE8C-962F-4118-AD0E-5AC241B352E6}"/>
              </a:ext>
            </a:extLst>
          </p:cNvPr>
          <p:cNvCxnSpPr>
            <a:cxnSpLocks/>
          </p:cNvCxnSpPr>
          <p:nvPr/>
        </p:nvCxnSpPr>
        <p:spPr>
          <a:xfrm>
            <a:off x="613410" y="457199"/>
            <a:ext cx="3810" cy="7528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A1856-7B57-4A69-AB8E-80150B9108A4}"/>
              </a:ext>
            </a:extLst>
          </p:cNvPr>
          <p:cNvCxnSpPr/>
          <p:nvPr/>
        </p:nvCxnSpPr>
        <p:spPr>
          <a:xfrm>
            <a:off x="613410" y="74675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EF6BA-09C7-442C-BA38-69029965F363}"/>
              </a:ext>
            </a:extLst>
          </p:cNvPr>
          <p:cNvSpPr/>
          <p:nvPr/>
        </p:nvSpPr>
        <p:spPr>
          <a:xfrm>
            <a:off x="1092748" y="589210"/>
            <a:ext cx="896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_arg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D06C7-5105-4064-8DB1-5AAE623821DE}"/>
              </a:ext>
            </a:extLst>
          </p:cNvPr>
          <p:cNvSpPr/>
          <p:nvPr/>
        </p:nvSpPr>
        <p:spPr>
          <a:xfrm>
            <a:off x="3063963" y="655579"/>
            <a:ext cx="3288023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 arguments from command line or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bsr_par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50580F-E183-4942-BBDA-2C5D6C20B7B3}"/>
              </a:ext>
            </a:extLst>
          </p:cNvPr>
          <p:cNvCxnSpPr/>
          <p:nvPr/>
        </p:nvCxnSpPr>
        <p:spPr>
          <a:xfrm>
            <a:off x="2596516" y="770995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7FC450-16F4-44D2-8A15-B34E2D9745B0}"/>
              </a:ext>
            </a:extLst>
          </p:cNvPr>
          <p:cNvCxnSpPr/>
          <p:nvPr/>
        </p:nvCxnSpPr>
        <p:spPr>
          <a:xfrm>
            <a:off x="613410" y="114299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94A97-4EDC-4343-A66F-9316198D1261}"/>
              </a:ext>
            </a:extLst>
          </p:cNvPr>
          <p:cNvSpPr/>
          <p:nvPr/>
        </p:nvSpPr>
        <p:spPr>
          <a:xfrm>
            <a:off x="1092747" y="97783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read_target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8ABCC4-A72C-400A-9A69-6AEE29E5A818}"/>
              </a:ext>
            </a:extLst>
          </p:cNvPr>
          <p:cNvCxnSpPr/>
          <p:nvPr/>
        </p:nvCxnSpPr>
        <p:spPr>
          <a:xfrm>
            <a:off x="2596896" y="1124183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68A8E-4A2C-494B-964A-A07E1104D3C7}"/>
              </a:ext>
            </a:extLst>
          </p:cNvPr>
          <p:cNvSpPr/>
          <p:nvPr/>
        </p:nvSpPr>
        <p:spPr>
          <a:xfrm>
            <a:off x="3063963" y="988135"/>
            <a:ext cx="1493911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 target information         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34C06D-94A7-4E2A-9405-07EF0F1D7CD2}"/>
              </a:ext>
            </a:extLst>
          </p:cNvPr>
          <p:cNvCxnSpPr/>
          <p:nvPr/>
        </p:nvCxnSpPr>
        <p:spPr>
          <a:xfrm>
            <a:off x="617220" y="150113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81CA9-4925-407C-8A15-4F92D4D4224A}"/>
              </a:ext>
            </a:extLst>
          </p:cNvPr>
          <p:cNvSpPr/>
          <p:nvPr/>
        </p:nvSpPr>
        <p:spPr>
          <a:xfrm>
            <a:off x="1092747" y="133216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read_bsw_orb_LS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2FFFC-AFBC-4C75-ADED-9F00C21C1168}"/>
              </a:ext>
            </a:extLst>
          </p:cNvPr>
          <p:cNvSpPr/>
          <p:nvPr/>
        </p:nvSpPr>
        <p:spPr>
          <a:xfrm>
            <a:off x="3079204" y="1335300"/>
            <a:ext cx="2037627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list of one-electron orbitals             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3EEF0-FED6-4425-B9AA-D4B74DFF89D4}"/>
              </a:ext>
            </a:extLst>
          </p:cNvPr>
          <p:cNvCxnSpPr/>
          <p:nvPr/>
        </p:nvCxnSpPr>
        <p:spPr>
          <a:xfrm>
            <a:off x="2596896" y="147065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3A3F2-B28C-435F-BFB1-630D267F44F4}"/>
              </a:ext>
            </a:extLst>
          </p:cNvPr>
          <p:cNvCxnSpPr/>
          <p:nvPr/>
        </p:nvCxnSpPr>
        <p:spPr>
          <a:xfrm>
            <a:off x="613410" y="188213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6DC2F-C493-4C3B-B554-D2988F7A11E8}"/>
              </a:ext>
            </a:extLst>
          </p:cNvPr>
          <p:cNvSpPr/>
          <p:nvPr/>
        </p:nvSpPr>
        <p:spPr>
          <a:xfrm>
            <a:off x="1092747" y="1705990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def_phys_targ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7CA2E9-E40F-43CC-82DB-0BB017BD1EE8}"/>
              </a:ext>
            </a:extLst>
          </p:cNvPr>
          <p:cNvCxnSpPr/>
          <p:nvPr/>
        </p:nvCxnSpPr>
        <p:spPr>
          <a:xfrm>
            <a:off x="2596896" y="186308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F5E805-05D4-49AF-8C84-0298FE89E9E7}"/>
              </a:ext>
            </a:extLst>
          </p:cNvPr>
          <p:cNvSpPr/>
          <p:nvPr/>
        </p:nvSpPr>
        <p:spPr>
          <a:xfrm>
            <a:off x="3063962" y="1739871"/>
            <a:ext cx="2163359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find physical target configurations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9DD8BC-F423-4CAB-8F57-207BBFD84132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1843147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AB0221-E58B-4E16-A27D-78CF0CC485CD}"/>
              </a:ext>
            </a:extLst>
          </p:cNvPr>
          <p:cNvCxnSpPr/>
          <p:nvPr/>
        </p:nvCxnSpPr>
        <p:spPr>
          <a:xfrm>
            <a:off x="609600" y="227456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794637-1988-40B1-8F56-88E64AE7874C}"/>
              </a:ext>
            </a:extLst>
          </p:cNvPr>
          <p:cNvSpPr/>
          <p:nvPr/>
        </p:nvSpPr>
        <p:spPr>
          <a:xfrm>
            <a:off x="1137058" y="2153788"/>
            <a:ext cx="1891887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 other partial waves: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7FAC35-FADA-469E-8253-EC4507FF6FDB}"/>
              </a:ext>
            </a:extLst>
          </p:cNvPr>
          <p:cNvSpPr/>
          <p:nvPr/>
        </p:nvSpPr>
        <p:spPr>
          <a:xfrm>
            <a:off x="1371601" y="2447832"/>
            <a:ext cx="74251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SUB_LS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SUB_JK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SUB_JJ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FF0BAF-3436-4A04-8BF7-3B07BB3B8CC5}"/>
              </a:ext>
            </a:extLst>
          </p:cNvPr>
          <p:cNvCxnSpPr/>
          <p:nvPr/>
        </p:nvCxnSpPr>
        <p:spPr>
          <a:xfrm>
            <a:off x="2596896" y="279653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C004D-83F1-43B0-AAC9-18601EC74A1C}"/>
              </a:ext>
            </a:extLst>
          </p:cNvPr>
          <p:cNvSpPr/>
          <p:nvPr/>
        </p:nvSpPr>
        <p:spPr>
          <a:xfrm>
            <a:off x="3063964" y="2690978"/>
            <a:ext cx="3710217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channel configurations in the given coupling scheme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A5365E-75BD-4401-BBD2-A5AA1F3F90D7}"/>
              </a:ext>
            </a:extLst>
          </p:cNvPr>
          <p:cNvCxnSpPr/>
          <p:nvPr/>
        </p:nvCxnSpPr>
        <p:spPr>
          <a:xfrm>
            <a:off x="617220" y="277367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CE46DFE-4F5A-4BCC-BF60-81B1EA8A690A}"/>
              </a:ext>
            </a:extLst>
          </p:cNvPr>
          <p:cNvSpPr/>
          <p:nvPr/>
        </p:nvSpPr>
        <p:spPr>
          <a:xfrm>
            <a:off x="1097280" y="316141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add_conf_LS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51CCC7-F4AC-472C-A5D3-1809F4F38CF7}"/>
              </a:ext>
            </a:extLst>
          </p:cNvPr>
          <p:cNvCxnSpPr/>
          <p:nvPr/>
        </p:nvCxnSpPr>
        <p:spPr>
          <a:xfrm>
            <a:off x="621030" y="329945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755D9-3E31-4E6B-B6A9-2A39222B8DAC}"/>
              </a:ext>
            </a:extLst>
          </p:cNvPr>
          <p:cNvCxnSpPr/>
          <p:nvPr/>
        </p:nvCxnSpPr>
        <p:spPr>
          <a:xfrm>
            <a:off x="2598421" y="330707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02BEA5-A693-4D49-A242-FF304CDDE309}"/>
              </a:ext>
            </a:extLst>
          </p:cNvPr>
          <p:cNvSpPr/>
          <p:nvPr/>
        </p:nvSpPr>
        <p:spPr>
          <a:xfrm>
            <a:off x="3063963" y="3184043"/>
            <a:ext cx="3710217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add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configurations if any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11F201-FD16-406F-8FED-BCE270E7CF48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3307080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F4A13A-800A-4E5F-B945-203061AE4399}"/>
              </a:ext>
            </a:extLst>
          </p:cNvPr>
          <p:cNvCxnSpPr>
            <a:cxnSpLocks/>
          </p:cNvCxnSpPr>
          <p:nvPr/>
        </p:nvCxnSpPr>
        <p:spPr>
          <a:xfrm flipH="1" flipV="1">
            <a:off x="5299710" y="1454527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3DA28-2A4B-4067-BDD1-6BA198D9E275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1067999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5558AA-E722-4D0A-B4D9-CEC77152C491}"/>
              </a:ext>
            </a:extLst>
          </p:cNvPr>
          <p:cNvCxnSpPr/>
          <p:nvPr/>
        </p:nvCxnSpPr>
        <p:spPr>
          <a:xfrm>
            <a:off x="609600" y="3756676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99FE369-33FC-4BD8-B2B2-CA25B6FF5ACF}"/>
              </a:ext>
            </a:extLst>
          </p:cNvPr>
          <p:cNvSpPr/>
          <p:nvPr/>
        </p:nvSpPr>
        <p:spPr>
          <a:xfrm>
            <a:off x="1097281" y="3602938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pri_conf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A7C7E-48F9-4E03-AE62-5466C4E44171}"/>
              </a:ext>
            </a:extLst>
          </p:cNvPr>
          <p:cNvCxnSpPr/>
          <p:nvPr/>
        </p:nvCxnSpPr>
        <p:spPr>
          <a:xfrm>
            <a:off x="2596516" y="372236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2B09828-DDD7-4185-BC81-8062FA5F5F5C}"/>
              </a:ext>
            </a:extLst>
          </p:cNvPr>
          <p:cNvSpPr/>
          <p:nvPr/>
        </p:nvSpPr>
        <p:spPr>
          <a:xfrm>
            <a:off x="3060152" y="3585332"/>
            <a:ext cx="1841231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output channel configuration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F83C61-5EDB-458D-BB2C-2E4E35D4064E}"/>
              </a:ext>
            </a:extLst>
          </p:cNvPr>
          <p:cNvCxnSpPr>
            <a:cxnSpLocks/>
          </p:cNvCxnSpPr>
          <p:nvPr/>
        </p:nvCxnSpPr>
        <p:spPr>
          <a:xfrm>
            <a:off x="5303520" y="3664941"/>
            <a:ext cx="255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7B1C43-521D-4327-BD2E-383DBB58ED48}"/>
              </a:ext>
            </a:extLst>
          </p:cNvPr>
          <p:cNvCxnSpPr/>
          <p:nvPr/>
        </p:nvCxnSpPr>
        <p:spPr>
          <a:xfrm>
            <a:off x="613410" y="4213876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360329-3E73-401E-9623-4F2A058CAB4D}"/>
              </a:ext>
            </a:extLst>
          </p:cNvPr>
          <p:cNvSpPr/>
          <p:nvPr/>
        </p:nvSpPr>
        <p:spPr>
          <a:xfrm>
            <a:off x="1092747" y="4094416"/>
            <a:ext cx="3086823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orthogonal conditions: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E3C828-1D32-41EE-A9F0-C04B83F4AD79}"/>
              </a:ext>
            </a:extLst>
          </p:cNvPr>
          <p:cNvCxnSpPr/>
          <p:nvPr/>
        </p:nvCxnSpPr>
        <p:spPr>
          <a:xfrm>
            <a:off x="613410" y="4773946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EBEDC0-07B6-4B46-AE4D-F6381F49F928}"/>
              </a:ext>
            </a:extLst>
          </p:cNvPr>
          <p:cNvCxnSpPr/>
          <p:nvPr/>
        </p:nvCxnSpPr>
        <p:spPr>
          <a:xfrm>
            <a:off x="609600" y="763996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A4991C-8545-4F8B-91EB-091EF17FAEAC}"/>
              </a:ext>
            </a:extLst>
          </p:cNvPr>
          <p:cNvCxnSpPr/>
          <p:nvPr/>
        </p:nvCxnSpPr>
        <p:spPr>
          <a:xfrm>
            <a:off x="609600" y="7185676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8740E3-60B9-44A4-A892-296ADA3D3C7E}"/>
              </a:ext>
            </a:extLst>
          </p:cNvPr>
          <p:cNvCxnSpPr/>
          <p:nvPr/>
        </p:nvCxnSpPr>
        <p:spPr>
          <a:xfrm>
            <a:off x="609600" y="5577856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0177065-77E6-42E6-A4D3-64EF4F287FBA}"/>
              </a:ext>
            </a:extLst>
          </p:cNvPr>
          <p:cNvSpPr/>
          <p:nvPr/>
        </p:nvSpPr>
        <p:spPr>
          <a:xfrm>
            <a:off x="1371601" y="4448082"/>
            <a:ext cx="74251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SUB_LS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SUB_JK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SUB_JJ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C0B037-C8E6-4A60-8B50-54E2200BEB1D}"/>
              </a:ext>
            </a:extLst>
          </p:cNvPr>
          <p:cNvCxnSpPr/>
          <p:nvPr/>
        </p:nvCxnSpPr>
        <p:spPr>
          <a:xfrm>
            <a:off x="2596896" y="476249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B3C9FE-D660-4AD0-9768-45092F2B238A}"/>
              </a:ext>
            </a:extLst>
          </p:cNvPr>
          <p:cNvCxnSpPr/>
          <p:nvPr/>
        </p:nvCxnSpPr>
        <p:spPr>
          <a:xfrm>
            <a:off x="2596896" y="6489332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B889A1-0983-4CFC-8A26-913413A4C03E}"/>
              </a:ext>
            </a:extLst>
          </p:cNvPr>
          <p:cNvCxnSpPr/>
          <p:nvPr/>
        </p:nvCxnSpPr>
        <p:spPr>
          <a:xfrm>
            <a:off x="2596896" y="552457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589B0-0809-4794-921D-39C09D59E7B9}"/>
              </a:ext>
            </a:extLst>
          </p:cNvPr>
          <p:cNvCxnSpPr/>
          <p:nvPr/>
        </p:nvCxnSpPr>
        <p:spPr>
          <a:xfrm>
            <a:off x="2581276" y="5941725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901AE99-DD78-40A9-96C0-BB89CF9EEA71}"/>
              </a:ext>
            </a:extLst>
          </p:cNvPr>
          <p:cNvSpPr/>
          <p:nvPr/>
        </p:nvSpPr>
        <p:spPr>
          <a:xfrm>
            <a:off x="3028945" y="4655830"/>
            <a:ext cx="3710217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channel configurations with physical orbitals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C4CA6-3B0F-491A-9BE2-028A04B5833A}"/>
              </a:ext>
            </a:extLst>
          </p:cNvPr>
          <p:cNvSpPr/>
          <p:nvPr/>
        </p:nvSpPr>
        <p:spPr>
          <a:xfrm>
            <a:off x="1097280" y="538608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def_orth_cond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704DFB-7CDF-43E5-9A7B-CE420E0952B5}"/>
              </a:ext>
            </a:extLst>
          </p:cNvPr>
          <p:cNvSpPr/>
          <p:nvPr/>
        </p:nvSpPr>
        <p:spPr>
          <a:xfrm>
            <a:off x="3076386" y="5386080"/>
            <a:ext cx="1931676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orthogonal conditions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66D91B-B0C5-495D-AE50-7C89F423B107}"/>
              </a:ext>
            </a:extLst>
          </p:cNvPr>
          <p:cNvSpPr/>
          <p:nvPr/>
        </p:nvSpPr>
        <p:spPr>
          <a:xfrm>
            <a:off x="1097281" y="5803227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gen_conf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5E945F-2E68-4031-856A-F40A9B578C4B}"/>
              </a:ext>
            </a:extLst>
          </p:cNvPr>
          <p:cNvSpPr/>
          <p:nvPr/>
        </p:nvSpPr>
        <p:spPr>
          <a:xfrm>
            <a:off x="3063961" y="5826309"/>
            <a:ext cx="3736889" cy="4154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generates compensation  configurations, using 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make_coupling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sum_term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sum_iterm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991157-39A5-4893-B61A-8343FB2AB101}"/>
              </a:ext>
            </a:extLst>
          </p:cNvPr>
          <p:cNvCxnSpPr>
            <a:cxnSpLocks/>
          </p:cNvCxnSpPr>
          <p:nvPr/>
        </p:nvCxnSpPr>
        <p:spPr>
          <a:xfrm>
            <a:off x="1512570" y="5663079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4BDD799-C959-456A-8974-FC3535A015B2}"/>
              </a:ext>
            </a:extLst>
          </p:cNvPr>
          <p:cNvCxnSpPr>
            <a:cxnSpLocks/>
          </p:cNvCxnSpPr>
          <p:nvPr/>
        </p:nvCxnSpPr>
        <p:spPr>
          <a:xfrm>
            <a:off x="1516380" y="6101229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B223C23-4262-4E7B-A7CE-600B3C4DC7FD}"/>
              </a:ext>
            </a:extLst>
          </p:cNvPr>
          <p:cNvSpPr/>
          <p:nvPr/>
        </p:nvSpPr>
        <p:spPr>
          <a:xfrm>
            <a:off x="1097280" y="6350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check_conf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DF1587-63B9-4D4C-B58A-12173ADDFF8C}"/>
              </a:ext>
            </a:extLst>
          </p:cNvPr>
          <p:cNvSpPr/>
          <p:nvPr/>
        </p:nvSpPr>
        <p:spPr>
          <a:xfrm>
            <a:off x="3048358" y="6373916"/>
            <a:ext cx="3722010" cy="6001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define weights of the compensation  configurations, using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make_coupling_insert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make_coupling_trap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recoup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zrecoup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routines  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4EF09B-4167-45C2-B0CD-C384F0DEA01C}"/>
              </a:ext>
            </a:extLst>
          </p:cNvPr>
          <p:cNvSpPr/>
          <p:nvPr/>
        </p:nvSpPr>
        <p:spPr>
          <a:xfrm>
            <a:off x="1097280" y="7038588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record_orth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DC1CDA-3A92-420B-89C1-EDE9DDEC2563}"/>
              </a:ext>
            </a:extLst>
          </p:cNvPr>
          <p:cNvCxnSpPr/>
          <p:nvPr/>
        </p:nvCxnSpPr>
        <p:spPr>
          <a:xfrm>
            <a:off x="2596896" y="715893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FF83E2F-C879-4F46-8D80-3250581E7B9C}"/>
              </a:ext>
            </a:extLst>
          </p:cNvPr>
          <p:cNvSpPr/>
          <p:nvPr/>
        </p:nvSpPr>
        <p:spPr>
          <a:xfrm>
            <a:off x="3076386" y="7043523"/>
            <a:ext cx="3736889" cy="4154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record orthogonal conditions for scattering orbitals in the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end of the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cfg.nnn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458764-12B0-4412-923B-941F06C15AFB}"/>
              </a:ext>
            </a:extLst>
          </p:cNvPr>
          <p:cNvSpPr/>
          <p:nvPr/>
        </p:nvSpPr>
        <p:spPr>
          <a:xfrm>
            <a:off x="1137056" y="7509164"/>
            <a:ext cx="2794864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end of loop other partial waves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9B570E-8AD4-48FB-BC53-1AEF4C1F915C}"/>
              </a:ext>
            </a:extLst>
          </p:cNvPr>
          <p:cNvCxnSpPr/>
          <p:nvPr/>
        </p:nvCxnSpPr>
        <p:spPr>
          <a:xfrm>
            <a:off x="609600" y="798575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010B889-AAFD-429D-96C3-7CB1D0A9F83B}"/>
              </a:ext>
            </a:extLst>
          </p:cNvPr>
          <p:cNvSpPr/>
          <p:nvPr/>
        </p:nvSpPr>
        <p:spPr>
          <a:xfrm>
            <a:off x="1092746" y="7843681"/>
            <a:ext cx="4134574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modify the target file adding the channel information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B972CA-7192-4F25-B11E-66CF86A6C206}"/>
              </a:ext>
            </a:extLst>
          </p:cNvPr>
          <p:cNvSpPr/>
          <p:nvPr/>
        </p:nvSpPr>
        <p:spPr>
          <a:xfrm>
            <a:off x="5631795" y="982460"/>
            <a:ext cx="528974" cy="1938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9144" tIns="0" rIns="9144" bIns="9144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target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D681BA-1960-4B63-9FA7-22ECDA08E6F8}"/>
              </a:ext>
            </a:extLst>
          </p:cNvPr>
          <p:cNvSpPr/>
          <p:nvPr/>
        </p:nvSpPr>
        <p:spPr>
          <a:xfrm>
            <a:off x="5632705" y="1346815"/>
            <a:ext cx="776517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359B47-8EEC-4B47-BAD4-412E80710067}"/>
              </a:ext>
            </a:extLst>
          </p:cNvPr>
          <p:cNvSpPr/>
          <p:nvPr/>
        </p:nvSpPr>
        <p:spPr>
          <a:xfrm>
            <a:off x="5619129" y="1631772"/>
            <a:ext cx="939634" cy="41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target_orb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target_nnn.c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68CD393-6736-46C2-9C4E-34BDC159D074}"/>
              </a:ext>
            </a:extLst>
          </p:cNvPr>
          <p:cNvSpPr/>
          <p:nvPr/>
        </p:nvSpPr>
        <p:spPr>
          <a:xfrm>
            <a:off x="5632617" y="3168576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pert_nnn.c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8494D9-9585-4740-92AF-9AE12AF77F61}"/>
              </a:ext>
            </a:extLst>
          </p:cNvPr>
          <p:cNvSpPr/>
          <p:nvPr/>
        </p:nvSpPr>
        <p:spPr>
          <a:xfrm>
            <a:off x="5631796" y="3544804"/>
            <a:ext cx="567075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cfg.nnn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307113-3E25-4F62-98E6-AE5D56F8C6A3}"/>
              </a:ext>
            </a:extLst>
          </p:cNvPr>
          <p:cNvSpPr txBox="1"/>
          <p:nvPr/>
        </p:nvSpPr>
        <p:spPr>
          <a:xfrm>
            <a:off x="209103" y="82889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BSR_CONF</a:t>
            </a:r>
          </a:p>
        </p:txBody>
      </p:sp>
    </p:spTree>
    <p:extLst>
      <p:ext uri="{BB962C8B-B14F-4D97-AF65-F5344CB8AC3E}">
        <p14:creationId xmlns:p14="http://schemas.microsoft.com/office/powerpoint/2010/main" val="35424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232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Zatsarinny</dc:creator>
  <cp:lastModifiedBy>Oleg Zatsarinny</cp:lastModifiedBy>
  <cp:revision>24</cp:revision>
  <dcterms:created xsi:type="dcterms:W3CDTF">2019-07-15T15:36:19Z</dcterms:created>
  <dcterms:modified xsi:type="dcterms:W3CDTF">2020-01-19T20:24:25Z</dcterms:modified>
</cp:coreProperties>
</file>