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2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9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7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Temperature/Humidity Sensor - si7021</a:t>
            </a:r>
            <a:r>
              <a:rPr lang="en-US" dirty="0"/>
              <a:t>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Gino Seridon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93013" cy="3444475"/>
          </a:xfrm>
        </p:spPr>
        <p:txBody>
          <a:bodyPr/>
          <a:lstStyle/>
          <a:p>
            <a:r>
              <a:rPr lang="en-US" dirty="0" smtClean="0"/>
              <a:t>Sensor: si7021 Temperature and Humidity Sensor for the LumiMonitor</a:t>
            </a:r>
          </a:p>
          <a:p>
            <a:r>
              <a:rPr lang="en-US" dirty="0" smtClean="0"/>
              <a:t>Database will store the temperature and humidity readings at regular intervals</a:t>
            </a:r>
          </a:p>
          <a:p>
            <a:r>
              <a:rPr lang="en-US" dirty="0" smtClean="0"/>
              <a:t>User can read this data from the mobile device</a:t>
            </a:r>
          </a:p>
          <a:p>
            <a:r>
              <a:rPr lang="en-US" dirty="0" smtClean="0"/>
              <a:t>With </a:t>
            </a:r>
            <a:r>
              <a:rPr lang="en-US" dirty="0" smtClean="0"/>
              <a:t>baby surveillance in mind, the sensor is used to monitor the temperature and humidity of the baby room to ensure that the room is comfortable for infants</a:t>
            </a:r>
          </a:p>
        </p:txBody>
      </p:sp>
    </p:spTree>
    <p:extLst>
      <p:ext uri="{BB962C8B-B14F-4D97-AF65-F5344CB8AC3E}">
        <p14:creationId xmlns:p14="http://schemas.microsoft.com/office/powerpoint/2010/main" val="13739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018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Total: $247.96CAD;  Initially </a:t>
            </a:r>
            <a:r>
              <a:rPr lang="en-US" dirty="0"/>
              <a:t>$81.89CAD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1"/>
            <a:ext cx="9344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5" y="682313"/>
            <a:ext cx="10913185" cy="3711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71448" y="4635062"/>
            <a:ext cx="10089932" cy="16080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 with the Pi and PCB caused 3 weeks of problems</a:t>
            </a:r>
          </a:p>
          <a:p>
            <a:r>
              <a:rPr lang="en-US" dirty="0" smtClean="0"/>
              <a:t>Previous pi malfunction; purchasing a new RP caused delays</a:t>
            </a:r>
          </a:p>
          <a:p>
            <a:r>
              <a:rPr lang="en-US" dirty="0" smtClean="0"/>
              <a:t>Soldering the PCB incorrectly caused issues when testing</a:t>
            </a:r>
          </a:p>
        </p:txBody>
      </p:sp>
    </p:spTree>
    <p:extLst>
      <p:ext uri="{BB962C8B-B14F-4D97-AF65-F5344CB8AC3E}">
        <p14:creationId xmlns:p14="http://schemas.microsoft.com/office/powerpoint/2010/main" val="21190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Sensor’s Enclosure</a:t>
            </a:r>
            <a:endParaRPr lang="en-US" dirty="0"/>
          </a:p>
        </p:txBody>
      </p:sp>
      <p:pic>
        <p:nvPicPr>
          <p:cNvPr id="1026" name="Picture 2" descr="https://raw.githubusercontent.com/gseridon/LumiMonitor/master/Images/EnclosedProject%23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6442"/>
            <a:ext cx="376706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gseridon/LumiMonitor/master/Images/EnclosedProject%2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44" y="2536442"/>
            <a:ext cx="4462454" cy="329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raw.githubusercontent.com/gseridon/LumiMonitor/master/Images/EnclosedProject%2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2" y="623215"/>
            <a:ext cx="3595055" cy="328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raw.githubusercontent.com/gseridon/LumiMonitor/master/Images/EnclosedProject%2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8" y="2081047"/>
            <a:ext cx="3737241" cy="41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usercontent.com/gseridon/LumiMonitor/master/Images/EnclosedProject%2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51" y="623215"/>
            <a:ext cx="4246179" cy="30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Pi’s Address &amp;Functionality</a:t>
            </a:r>
            <a:endParaRPr lang="en-US" dirty="0"/>
          </a:p>
        </p:txBody>
      </p:sp>
      <p:pic>
        <p:nvPicPr>
          <p:cNvPr id="4098" name="Picture 2" descr="https://raw.githubusercontent.com/gseridon/LumiMonitor/master/Images/CodeTes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02" y="2458270"/>
            <a:ext cx="5031757" cy="37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74" y="2458270"/>
            <a:ext cx="4467225" cy="303847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295401" y="2556931"/>
            <a:ext cx="9601196" cy="3801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 Address: 169.254.33.215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– TECH101</a:t>
            </a:r>
          </a:p>
          <a:p>
            <a:pPr lvl="1"/>
            <a:r>
              <a:rPr lang="en-US" dirty="0" smtClean="0"/>
              <a:t>Basic knowledge of circuits (for PCB connections)</a:t>
            </a:r>
          </a:p>
          <a:p>
            <a:pPr lvl="1"/>
            <a:r>
              <a:rPr lang="en-US" dirty="0" smtClean="0"/>
              <a:t>Measuring voltage</a:t>
            </a:r>
          </a:p>
          <a:p>
            <a:r>
              <a:rPr lang="en-US" dirty="0" smtClean="0"/>
              <a:t>Technical C – CENG153</a:t>
            </a:r>
          </a:p>
          <a:p>
            <a:pPr lvl="1"/>
            <a:r>
              <a:rPr lang="en-US" dirty="0" smtClean="0"/>
              <a:t>Introduction to the raspberry pi and its functionalities</a:t>
            </a:r>
          </a:p>
          <a:p>
            <a:pPr lvl="1"/>
            <a:r>
              <a:rPr lang="en-US" dirty="0" smtClean="0"/>
              <a:t>Understanding how to navigate through a raspberry pi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51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977462"/>
            <a:ext cx="9601196" cy="489840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Embedded Systems – CENG252</a:t>
            </a:r>
          </a:p>
          <a:p>
            <a:pPr lvl="1"/>
            <a:r>
              <a:rPr lang="en-US" dirty="0" smtClean="0"/>
              <a:t>More experience with the raspberry pi</a:t>
            </a:r>
          </a:p>
          <a:p>
            <a:pPr lvl="1"/>
            <a:r>
              <a:rPr lang="en-US" dirty="0" smtClean="0"/>
              <a:t>Introduction to version control, used for tracking changes during software development</a:t>
            </a:r>
          </a:p>
          <a:p>
            <a:pPr lvl="1"/>
            <a:endParaRPr lang="en-US" dirty="0" smtClean="0"/>
          </a:p>
          <a:p>
            <a:r>
              <a:rPr lang="en-US" dirty="0"/>
              <a:t>Software Engineering – CENG216</a:t>
            </a:r>
          </a:p>
          <a:p>
            <a:pPr lvl="1"/>
            <a:r>
              <a:rPr lang="en-US" dirty="0"/>
              <a:t>Design with a purpose and made up of components that work well </a:t>
            </a:r>
            <a:r>
              <a:rPr lang="en-US" dirty="0" smtClean="0"/>
              <a:t>together</a:t>
            </a:r>
            <a:endParaRPr lang="en-US" dirty="0"/>
          </a:p>
          <a:p>
            <a:pPr lvl="1"/>
            <a:r>
              <a:rPr lang="en-US" dirty="0"/>
              <a:t>Planning with a budget in mind</a:t>
            </a:r>
          </a:p>
          <a:p>
            <a:pPr lvl="1"/>
            <a:r>
              <a:rPr lang="en-US" dirty="0"/>
              <a:t>Use of a Gantt Chart to create a schedule for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Ensuring that the project can be easily implemented along with other software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81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219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Temperature/Humidity Sensor - si70210</vt:lpstr>
      <vt:lpstr>Proposal</vt:lpstr>
      <vt:lpstr>Budget</vt:lpstr>
      <vt:lpstr>PowerPoint Presentation</vt:lpstr>
      <vt:lpstr>Sensor’s Enclosure</vt:lpstr>
      <vt:lpstr>PowerPoint Presentation</vt:lpstr>
      <vt:lpstr>Pi’s Address &amp;Functionality</vt:lpstr>
      <vt:lpstr>Knowledge</vt:lpstr>
      <vt:lpstr>PowerPoint Presentation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Temperature/Humidity Sensor (si7021)</dc:title>
  <dc:creator>Gino Seridon</dc:creator>
  <cp:lastModifiedBy>Gino Seridon</cp:lastModifiedBy>
  <cp:revision>10</cp:revision>
  <dcterms:created xsi:type="dcterms:W3CDTF">2019-11-22T20:16:54Z</dcterms:created>
  <dcterms:modified xsi:type="dcterms:W3CDTF">2019-11-26T18:02:10Z</dcterms:modified>
</cp:coreProperties>
</file>