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ED99B-AA19-0E80-14D6-55ABD7E1D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3B0974-D8DD-CE4E-4381-5F06C1FA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57284-253B-FAB5-C0AA-178E0EDF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E8C7-F846-BA4E-9D24-CEBBD7439162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4A2DB-1867-15FB-7C40-2C082D50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A20E4-66D1-33D0-FD39-B65CC671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417B-4370-EB4E-99A9-39D21038B4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555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533ED-CE25-94F3-40CB-8FC8C95A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6CDA67-F971-54C5-FC8A-7CA2E5EEF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F17E4-033F-6C52-7822-A108D47F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E8C7-F846-BA4E-9D24-CEBBD7439162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09036-393E-EE5A-9135-FC09BCDB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4858A-45D4-ED23-AE3B-BEE8144E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417B-4370-EB4E-99A9-39D21038B4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813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5E38F0-518C-D53C-688D-78E10D63A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70BC8-E410-AD61-B959-126176D5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62F97-01DA-4C75-D366-3736C9B9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E8C7-F846-BA4E-9D24-CEBBD7439162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59B64-EF22-DC27-7055-F9B35884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428C6-0723-245E-2582-6F6C9889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417B-4370-EB4E-99A9-39D21038B4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134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ECB85-C11D-B322-D911-B2582CD7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9F778-7804-BFC0-217E-BF0180291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6C233-DDCF-2B81-163F-E707C68D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E8C7-F846-BA4E-9D24-CEBBD7439162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BCCBD-337E-937E-0B02-994EA9C8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07957-7FC8-19C0-AEF2-D38C2DF7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417B-4370-EB4E-99A9-39D21038B4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534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F1266-70B7-1F21-80FA-8DD35824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6080A6-781A-F194-9C6C-893483F74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B1902-296B-5B47-FB71-0D00D91D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E8C7-F846-BA4E-9D24-CEBBD7439162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E1ADE-721F-2086-F350-45F44B53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B02D0-6EF5-A9CB-CB45-60291982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417B-4370-EB4E-99A9-39D21038B4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903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58B3-FDF8-995F-69EF-8684ABC3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56D5E-5EE6-0797-91E1-B2589EAB2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B2CA24-7BA3-6A84-2A9D-DE2C18248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C0B84F-D067-07AD-8C1F-77444BCB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E8C7-F846-BA4E-9D24-CEBBD7439162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7CAC6-9344-7EB3-8637-E157B580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40126-65FC-4EBC-3601-C383823A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417B-4370-EB4E-99A9-39D21038B4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432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9EA19-2639-3974-0245-3FB01CE56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70E0E-BEA4-21F4-81D8-B43BA8937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FC2852-9703-03D2-A282-46C9DC20D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C74774-5617-7534-F50E-568A7325C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D498BF-A188-2C34-A9CE-E2CD93CCD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ADFFFE-BF68-66B5-1C0F-5036420B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E8C7-F846-BA4E-9D24-CEBBD7439162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E89579-1EB5-B361-E14E-AEFABA67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6CFE8D-A744-EC86-9700-13738205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417B-4370-EB4E-99A9-39D21038B4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095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4FFEF-9403-2673-20BE-DD5899C9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B9B909-1C6C-20C0-23AA-66A5ECB0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E8C7-F846-BA4E-9D24-CEBBD7439162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33A14A-3F7E-2085-096F-40B46986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D07D96-1F83-0A25-C49A-D5655C6E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417B-4370-EB4E-99A9-39D21038B4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50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27D622-AE9F-BC03-161F-0A92767B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E8C7-F846-BA4E-9D24-CEBBD7439162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A40357-D27E-8E56-99DA-57883FFC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CFB191-8C24-2F47-F68E-539C5445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417B-4370-EB4E-99A9-39D21038B4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003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E74F1-22E9-726C-1774-00ED3945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40672-3731-92FE-D0A7-EF679021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B7EDB3-151E-34AF-1847-450C0AB39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4D70B-DADF-4DB2-5E37-9D8B5C68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E8C7-F846-BA4E-9D24-CEBBD7439162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84D495-B349-4A29-D18F-2EFEB72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2A1F88-529A-A86B-ED55-1E29F43D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417B-4370-EB4E-99A9-39D21038B4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513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DAFDF-8E98-404A-B69E-EEF52811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E5B40C-6542-5003-DDD9-86BB77792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A34C72-7EAF-A524-9E3E-2A7E11DBD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E20D09-625B-3269-5BC6-2AD9BA3C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E8C7-F846-BA4E-9D24-CEBBD7439162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3FD5D-3B4D-53E3-3AC3-D9799962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EC621F-46B5-6842-2F21-13C72986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417B-4370-EB4E-99A9-39D21038B4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354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454582-95CD-9D6B-B2E9-7939B600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DAB73-A078-CC1D-269F-14CAC06FE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BC4EA-4F67-7226-1BB4-96C4A5B96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3E8C7-F846-BA4E-9D24-CEBBD7439162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653F0-0A82-BBDF-96BE-3414F58AB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37395-3AED-7641-8740-31129DB1E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417B-4370-EB4E-99A9-39D21038B4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878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4642B43-2B82-CF6C-F5DE-C298C1FB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457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9E024E-9E5F-DF83-BEA2-28B3C51B7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3" y="1809750"/>
            <a:ext cx="9537700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98AAF36-0420-3230-9FF6-D2B046544C36}"/>
              </a:ext>
            </a:extLst>
          </p:cNvPr>
          <p:cNvSpPr/>
          <p:nvPr/>
        </p:nvSpPr>
        <p:spPr>
          <a:xfrm>
            <a:off x="1025611" y="3880022"/>
            <a:ext cx="926757" cy="1198605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617B665-03D3-A525-1ED6-29FCD0EEE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193800"/>
            <a:ext cx="100457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76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오기성(대학원생-자동차IT융합전공)</dc:creator>
  <cp:lastModifiedBy>오기성(대학원생-자동차IT융합전공)</cp:lastModifiedBy>
  <cp:revision>5</cp:revision>
  <dcterms:created xsi:type="dcterms:W3CDTF">2023-06-19T08:08:49Z</dcterms:created>
  <dcterms:modified xsi:type="dcterms:W3CDTF">2023-06-25T09:35:59Z</dcterms:modified>
</cp:coreProperties>
</file>