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320" autoAdjust="0"/>
  </p:normalViewPr>
  <p:slideViewPr>
    <p:cSldViewPr snapToGrid="0">
      <p:cViewPr varScale="1">
        <p:scale>
          <a:sx n="135" d="100"/>
          <a:sy n="135" d="100"/>
        </p:scale>
        <p:origin x="1254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955315-C5A4-47D8-BAF3-F53619E9286D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063B36-7E06-41B5-8A0F-303AEFAE222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964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Welcome – in this series of short videos we will give an introduction to those who have never used PowerBasic before or even considered taking up programming.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Today we will look </a:t>
            </a:r>
            <a:r>
              <a:rPr lang="en-GB"/>
              <a:t>at ????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AE8C6D-F953-4651-B6CC-52F2A394501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12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367A7-1C7C-43BD-BAC6-61000F0B2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D875A6-87D1-4F59-9D6D-97C3BAE12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42205-DBE9-4361-8BB0-075E89D93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4E53CE-99B3-404B-8431-2F80E1123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F48149-EC84-44CE-B0A5-8C57B58FC3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408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D3476-5404-49BE-9733-3BDDED371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4F6120-1B56-4681-8026-4AB93E9770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DA3045-FDA6-4339-B114-4823AA344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C519-0B94-4DDE-89B4-FD5F3B683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4D0509-7981-4AAF-8AEF-EB27786D1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2042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37ABB3-EEB6-4A3A-A3A1-275C8D941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6A97DC-E4F5-4BFC-9FA5-62373FEB4A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39F08-8291-425B-BB2D-AA51102C4F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AAE57-79EB-4B02-83F2-2EE7094AD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33624-F1B5-48EA-85D8-2EF2B0CD1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47844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330A1-8201-4ED8-B1A5-8F8EFCC82A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8E8F7B-34AB-4E84-A020-516241AD3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09C169-6654-476F-B523-8A1410271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444D21-3FB0-41E9-BD18-7EDC4C0EF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6B265A-2DFD-41A0-924A-7362FCB38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3767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91848-C1DF-41BA-BB05-F3585941A2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206371-64F7-433A-A356-146444D82C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22FB8-1930-47F7-8522-2FBB9A2C4C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DE931-8933-4C8A-8094-A5D4D144B7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6BA8B-907F-453D-9975-C1E53E10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70223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93E4-661E-4D46-B441-FFFCF9DE9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848AA-FB7A-4B38-9EC7-E53F859AF1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E70592-1B8B-41F6-B8C4-4844A4B7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6225E-9965-4804-9175-6DAB0D08C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F285D-740B-4EF0-B250-732D8C33CA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B5B6A6-A63B-4F8F-8A90-AC01FA0A6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408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00CAC-F9C9-4D20-8263-635281E5D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A5C135-838A-42DD-9A1E-A1D811FC53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1C6397-BDB6-48EE-BE07-09AC15C8DD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68020D-218F-4484-9DF1-49F582BB9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CC0D86-14B8-45C5-B714-71EDDB18A6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1C6E14-7A9B-4DD4-B8FE-4FFBFDBD7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BB4B32A-11A4-4AC9-A3AB-D02F9C7B1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C7A9AA-78AD-499C-9D76-A6CF55A2F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2105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582AF-4C40-4F18-8140-E41006CD6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F578D6-0F8D-47DD-BA0D-E7A66D4F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01B555-1F69-46A0-B7B8-9706F2CD85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230AC9-C4B5-4F21-B611-0E44AD631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16215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7BD18A-9B97-4847-8950-343AD3488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9F214-9DCC-4186-B806-168C0E8F5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1CA6F-379D-4658-9532-4AE018D1E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88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1C1-4D59-4966-8AA7-A32169D2D8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F0E3C-A045-413A-A764-FFFEC29FFA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CEAF93-3CE2-4089-BE0D-03B7A43191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2665EE-200C-4120-93C8-84469EAA46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3A60D8-10B1-4324-8AF9-EC5B77091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7E70C-9B28-4BCA-AB7A-DCA70587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9141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0D0B9-A60B-4E74-8B38-11CED2AF7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2AEA30-87F1-42D7-92CF-F85A6F878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C462CF-8F92-41E1-A2F9-EB33F083EA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DA801-D2D7-4CA3-8A71-DCEBA328B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EDAEDB-79F3-4392-BEE3-9D014E1D8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4644A9-2E12-487B-9617-F9ABCF988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1894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8A2107-E5CD-4E79-B54A-E03B39BCAE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45F74A-0DAD-4CB8-B7EE-D48B36A471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C7BBD4-640A-47B9-8B3F-DFD6A73F23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A7E6B8-F176-468E-B2A2-70F3E15242C5}" type="datetimeFigureOut">
              <a:rPr lang="en-GB" smtClean="0"/>
              <a:t>26/05/2023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6F949B-D26B-4326-89EB-9D7421567B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BD26DD-DEA7-41FA-A562-7B38C89E7F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0938F3-5D89-4171-92E8-45A2BCDACA3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6996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AB9F62C-A735-45F9-8336-9CB1A22567F7}"/>
              </a:ext>
            </a:extLst>
          </p:cNvPr>
          <p:cNvSpPr/>
          <p:nvPr/>
        </p:nvSpPr>
        <p:spPr>
          <a:xfrm>
            <a:off x="2007846" y="5123870"/>
            <a:ext cx="7991868" cy="92333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Introduction to PowerBasic</a:t>
            </a:r>
          </a:p>
        </p:txBody>
      </p:sp>
    </p:spTree>
    <p:extLst>
      <p:ext uri="{BB962C8B-B14F-4D97-AF65-F5344CB8AC3E}">
        <p14:creationId xmlns:p14="http://schemas.microsoft.com/office/powerpoint/2010/main" val="2553699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1624</TotalTime>
  <Words>38</Words>
  <Application>Microsoft Office PowerPoint</Application>
  <PresentationFormat>Widescreen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Graham McPhee</dc:creator>
  <cp:lastModifiedBy>Graham McPhee</cp:lastModifiedBy>
  <cp:revision>47</cp:revision>
  <dcterms:created xsi:type="dcterms:W3CDTF">2021-12-11T21:25:16Z</dcterms:created>
  <dcterms:modified xsi:type="dcterms:W3CDTF">2023-05-26T18:23:18Z</dcterms:modified>
</cp:coreProperties>
</file>