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0" autoAdjust="0"/>
  </p:normalViewPr>
  <p:slideViewPr>
    <p:cSldViewPr snapToGrid="0">
      <p:cViewPr varScale="1">
        <p:scale>
          <a:sx n="136" d="100"/>
          <a:sy n="136" d="100"/>
        </p:scale>
        <p:origin x="121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238C-2CFD-4F18-817A-4F75C291AF3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8C6D-F953-4651-B6CC-52F2A394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– in this series of short videos we will look at topics for the </a:t>
            </a:r>
            <a:r>
              <a:rPr lang="en-GB" dirty="0" err="1"/>
              <a:t>PowerBasic</a:t>
            </a:r>
            <a:r>
              <a:rPr lang="en-GB" dirty="0"/>
              <a:t> Console Compiler.</a:t>
            </a:r>
          </a:p>
          <a:p>
            <a:r>
              <a:rPr lang="en-GB" dirty="0"/>
              <a:t>Today we will look </a:t>
            </a:r>
            <a:r>
              <a:rPr lang="en-GB"/>
              <a:t>at ???.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E8C6D-F953-4651-B6CC-52F2A39450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576F-5502-4EBF-AE1B-C0DAA54C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577A-11E2-46AB-85B1-B745D8C7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59EE-BFF1-4EE6-B073-5AB0BF52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CE1-AB6E-44FC-9E02-2320AB5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974C-5F81-42BD-9645-E92E1AE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6097-B825-4E88-9A20-901C53AC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F1DB1-A3AB-4DF0-9E69-CDA8AE0B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3CF6-A68D-414E-A846-9DDFC36C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9C06-0004-404A-BBBB-F32B470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1A9D-5C07-4471-B43E-2F6F5D42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A8C45-0E35-4D29-95A3-8996BFB56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14AF-DFF0-4CE0-902E-8C25ABC1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CB1B-8763-4832-9FF6-3F409B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AAB4-1CAE-42C2-A327-C13AC6A4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4161-FD69-4193-8849-6DA053F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B35-AF60-4205-99F4-DBC20DF1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F4D6-2ECF-4727-83A1-98D3AED9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BBF-CB0D-4D4F-98BA-91E5E66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CFBE-9D15-4E3C-9591-0064313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FDED-E3A7-4834-A1C0-47F88564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DD9D-2B0B-4AA1-9CB1-4C6B15A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64DF-4DCF-4DCF-8620-6F4CE0E8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F1C2-ABDC-4924-86DC-2A23BD12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5A66-001E-4376-A85B-D27D0EA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3A9F-4F52-4450-97E1-9CD935F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72F2-555A-4B06-8C53-CAAF5124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E3C9-9C2A-4E50-91B3-BEC602CAE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E460C-59BF-46D3-87D3-C79A6C3B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3ED5-E690-4C84-BBA3-5D5D9CB6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510F-691A-438E-A0D7-632D794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A83F-E64F-4412-AF5C-500BB54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DCA-E5B0-42F4-B9ED-DBB4A4DE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3C6E-764C-4C0F-8896-2E31411E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4018-5DCB-4926-AE58-B2ABB898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17882-66EE-469D-A6DA-03490C69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D1754-34A3-4D86-BCA1-988B60F2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209E6-4DC9-4291-AE98-17020B2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D4F1-582D-41BF-8B6E-6EDE856E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898C4-B817-47FA-A959-F9C6369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EBD-2D98-41F7-9401-14B5BBD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23E45-BF6B-42F9-988D-5BD256A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392D-CD15-4EDA-9444-CAEBE57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915EF-F251-4A1F-B0B1-6447ED6A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68B0-C1C1-4739-9A53-7D9FB5E1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C5F9E-FEB7-40DE-B15A-95436F08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09BE-C161-48E5-AD37-B429A2C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2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F9A-43B0-421C-9290-C0AB6A7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D29-6BBC-4132-AE64-6AD94C2D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C881-3873-4A96-B22A-23ED964E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C624-B424-4700-B33D-130E4401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CBD2-4AA7-4F4F-BEB1-7DF06552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ADFB-B831-40D6-82BD-4821646B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45F-1ACB-419E-92E8-472CE4E2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FB77-B659-4CBB-A8A5-84077938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137B8-9838-4B49-87A0-7ECF9C38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0C92-FD24-4CEF-ADA0-F99CB6AE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8592-95F7-4980-9172-EE3154B0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3B9A-1BC7-45D9-8456-204077F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8D38-471D-4D32-9E9D-C1DDAA7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DF9-5947-4FBE-819A-C9A4CB9D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6A08-FD89-4AC5-83F1-6961DA3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09A0-7230-4EE5-ACB9-0BA32E874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4755-AF28-41B6-9504-E4F8360D2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B9F62C-A735-45F9-8336-9CB1A22567F7}"/>
              </a:ext>
            </a:extLst>
          </p:cNvPr>
          <p:cNvSpPr/>
          <p:nvPr/>
        </p:nvSpPr>
        <p:spPr>
          <a:xfrm>
            <a:off x="1780845" y="5123870"/>
            <a:ext cx="844596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Tutorial on the Console ???? </a:t>
            </a:r>
          </a:p>
        </p:txBody>
      </p:sp>
    </p:spTree>
    <p:extLst>
      <p:ext uri="{BB962C8B-B14F-4D97-AF65-F5344CB8AC3E}">
        <p14:creationId xmlns:p14="http://schemas.microsoft.com/office/powerpoint/2010/main" val="2553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McPhee</dc:creator>
  <cp:lastModifiedBy>Graham McPhee</cp:lastModifiedBy>
  <cp:revision>60</cp:revision>
  <dcterms:created xsi:type="dcterms:W3CDTF">2020-02-25T13:21:06Z</dcterms:created>
  <dcterms:modified xsi:type="dcterms:W3CDTF">2023-05-26T18:27:06Z</dcterms:modified>
</cp:coreProperties>
</file>