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9" r:id="rId5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 autoAdjust="0"/>
    <p:restoredTop sz="94694"/>
  </p:normalViewPr>
  <p:slideViewPr>
    <p:cSldViewPr snapToGrid="0" snapToObjects="1">
      <p:cViewPr varScale="1">
        <p:scale>
          <a:sx n="32" d="100"/>
          <a:sy n="32" d="100"/>
        </p:scale>
        <p:origin x="3240" y="24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p wt logo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6"/>
            <a:ext cx="43891200" cy="2798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8478" y="395400"/>
            <a:ext cx="32177138" cy="2369746"/>
          </a:xfrm>
        </p:spPr>
        <p:txBody>
          <a:bodyPr lIns="0" tIns="0" rIns="0" bIns="0" anchor="t" anchorCtr="0">
            <a:noAutofit/>
          </a:bodyPr>
          <a:lstStyle>
            <a:lvl1pPr>
              <a:defRPr sz="65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 Click to edit Master title style Click to edit Master title style Click to Edit Master Title Style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12424156" y="6655070"/>
            <a:ext cx="8818565" cy="4626257"/>
          </a:xfrm>
        </p:spPr>
        <p:txBody>
          <a:bodyPr>
            <a:normAutofit/>
          </a:bodyPr>
          <a:lstStyle>
            <a:lvl1pPr marL="325756" indent="-325756">
              <a:buClr>
                <a:srgbClr val="007833"/>
              </a:buClr>
              <a:defRPr sz="3800"/>
            </a:lvl1pPr>
            <a:lvl2pPr marL="817246" indent="-491490">
              <a:buClr>
                <a:srgbClr val="007833"/>
              </a:buClr>
              <a:defRPr sz="3800"/>
            </a:lvl2pPr>
            <a:lvl3pPr marL="1143000" indent="-325756">
              <a:buClr>
                <a:srgbClr val="007833"/>
              </a:buClr>
              <a:defRPr sz="3800"/>
            </a:lvl3pPr>
            <a:lvl4pPr marL="1632586" indent="-489586">
              <a:buClr>
                <a:srgbClr val="007833"/>
              </a:buClr>
              <a:defRPr sz="3800"/>
            </a:lvl4pPr>
            <a:lvl5pPr marL="2068830" indent="-436246">
              <a:buClr>
                <a:srgbClr val="007833"/>
              </a:buClr>
              <a:defRPr sz="3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2424157" y="5402502"/>
            <a:ext cx="8818565" cy="1252568"/>
          </a:xfrm>
        </p:spPr>
        <p:txBody>
          <a:bodyPr>
            <a:normAutofit/>
          </a:bodyPr>
          <a:lstStyle>
            <a:lvl1pPr marL="0" indent="0" algn="l">
              <a:buNone/>
              <a:defRPr sz="4300" b="1" baseline="0">
                <a:solidFill>
                  <a:srgbClr val="007833"/>
                </a:solidFill>
                <a:latin typeface="Arial"/>
              </a:defRPr>
            </a:lvl1pPr>
          </a:lstStyle>
          <a:p>
            <a:pPr lvl="0"/>
            <a:r>
              <a:rPr lang="en-US" dirty="0"/>
              <a:t>Header and text style 1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2756876" y="6655070"/>
            <a:ext cx="8818565" cy="4626257"/>
          </a:xfrm>
        </p:spPr>
        <p:txBody>
          <a:bodyPr>
            <a:normAutofit/>
          </a:bodyPr>
          <a:lstStyle>
            <a:lvl1pPr marL="325756" indent="-325756">
              <a:buClr>
                <a:srgbClr val="007833"/>
              </a:buClr>
              <a:defRPr sz="3800"/>
            </a:lvl1pPr>
            <a:lvl2pPr marL="817246" indent="-491490">
              <a:buClr>
                <a:srgbClr val="007833"/>
              </a:buClr>
              <a:defRPr sz="3800"/>
            </a:lvl2pPr>
            <a:lvl3pPr marL="1143000" indent="-325756">
              <a:buClr>
                <a:srgbClr val="007833"/>
              </a:buClr>
              <a:defRPr sz="3800"/>
            </a:lvl3pPr>
            <a:lvl4pPr marL="1632586" indent="-489586">
              <a:buClr>
                <a:srgbClr val="007833"/>
              </a:buClr>
              <a:defRPr sz="3800"/>
            </a:lvl4pPr>
            <a:lvl5pPr marL="2068830" indent="-436246">
              <a:buClr>
                <a:srgbClr val="007833"/>
              </a:buClr>
              <a:defRPr sz="3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22756877" y="5402502"/>
            <a:ext cx="8818565" cy="1252568"/>
          </a:xfrm>
          <a:solidFill>
            <a:srgbClr val="007833"/>
          </a:solidFill>
        </p:spPr>
        <p:txBody>
          <a:bodyPr>
            <a:normAutofit/>
          </a:bodyPr>
          <a:lstStyle>
            <a:lvl1pPr marL="0" indent="0" algn="l">
              <a:buNone/>
              <a:defRPr sz="4300" b="1">
                <a:solidFill>
                  <a:schemeClr val="bg1"/>
                </a:solidFill>
                <a:latin typeface="Arial"/>
              </a:defRPr>
            </a:lvl1pPr>
          </a:lstStyle>
          <a:p>
            <a:pPr lvl="0"/>
            <a:r>
              <a:rPr lang="en-US" dirty="0"/>
              <a:t>Header and text style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08478" y="2812940"/>
            <a:ext cx="31373337" cy="1455420"/>
          </a:xfrm>
        </p:spPr>
        <p:txBody>
          <a:bodyPr>
            <a:normAutofit/>
          </a:bodyPr>
          <a:lstStyle>
            <a:lvl1pPr marL="0" indent="0" algn="ctr">
              <a:buNone/>
              <a:defRPr sz="43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Rectangle 18"/>
          <p:cNvSpPr/>
          <p:nvPr/>
        </p:nvSpPr>
        <p:spPr>
          <a:xfrm flipV="1">
            <a:off x="415620" y="32242117"/>
            <a:ext cx="42944035" cy="3299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3801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D6D5-A429-7442-B543-FAB0592EEC9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49ED-3BDE-0A4C-88D2-37DB30E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15400" kern="1200">
          <a:solidFill>
            <a:srgbClr val="000000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3400" kern="1200">
          <a:solidFill>
            <a:srgbClr val="000000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11500" kern="1200">
          <a:solidFill>
            <a:srgbClr val="000000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9600" kern="1200">
          <a:solidFill>
            <a:srgbClr val="000000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9600" kern="1200">
          <a:solidFill>
            <a:srgbClr val="000000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of a 1D Axisymmetric Flow Profile with Eddy Current Flowmeters and Deep </a:t>
            </a:r>
            <a:r>
              <a:rPr lang="en-US"/>
              <a:t>Neural Networks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4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NL Guidline colors">
      <a:dk1>
        <a:srgbClr val="007833"/>
      </a:dk1>
      <a:lt1>
        <a:sysClr val="window" lastClr="FFFFFF"/>
      </a:lt1>
      <a:dk2>
        <a:srgbClr val="88332E"/>
      </a:dk2>
      <a:lt2>
        <a:srgbClr val="EEECE1"/>
      </a:lt2>
      <a:accent1>
        <a:srgbClr val="84B641"/>
      </a:accent1>
      <a:accent2>
        <a:srgbClr val="DE762D"/>
      </a:accent2>
      <a:accent3>
        <a:srgbClr val="1A9D96"/>
      </a:accent3>
      <a:accent4>
        <a:srgbClr val="88332E"/>
      </a:accent4>
      <a:accent5>
        <a:srgbClr val="5091CD"/>
      </a:accent5>
      <a:accent6>
        <a:srgbClr val="F1B94A"/>
      </a:accent6>
      <a:hlink>
        <a:srgbClr val="84B641"/>
      </a:hlink>
      <a:folHlink>
        <a:srgbClr val="84E63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RNL-Poster-48x36-reversed-logos-top" id="{464A9EEC-C7A7-B244-A2F3-5DA75DCD7C20}" vid="{8852CFDB-039C-E843-B0F3-7034820AF9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406F6C-CB94-4E8E-97AC-1B49B6498411}">
  <ds:schemaRefs>
    <ds:schemaRef ds:uri="http://purl.org/dc/dcmitype/"/>
    <ds:schemaRef ds:uri="http://purl.org/dc/elements/1.1/"/>
    <ds:schemaRef ds:uri="38e4deb0-de08-4adb-aafc-d8ff02544178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DE7D2CA-FC9A-419B-A4E6-97B9473D28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B5717D-676E-4546-8B3D-BD1D673D26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ORNL-Poster-48x36-reversed-logos-top</Template>
  <TotalTime>1</TotalTime>
  <Words>15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Measurement of a 1D Axisymmetric Flow Profile with Eddy Current Flowmeters and Deep Neural Networks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Lau, Cornwall</dc:creator>
  <cp:keywords/>
  <dc:description/>
  <cp:lastModifiedBy>Grayson Gall</cp:lastModifiedBy>
  <cp:revision>2</cp:revision>
  <dcterms:created xsi:type="dcterms:W3CDTF">2022-07-11T15:28:46Z</dcterms:created>
  <dcterms:modified xsi:type="dcterms:W3CDTF">2022-07-12T18:53:28Z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5900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GUID">
    <vt:lpwstr>bbda2d2c-8479-4c82-8aee-ca7f874278b9</vt:lpwstr>
  </property>
</Properties>
</file>