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0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22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EFA518-E278-4EA9-964D-A91B9AE631F8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B1E77-E271-4806-9EC4-732362373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7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EFA518-E278-4EA9-964D-A91B9AE631F8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B1E77-E271-4806-9EC4-732362373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32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EFA518-E278-4EA9-964D-A91B9AE631F8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B1E77-E271-4806-9EC4-732362373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EFA518-E278-4EA9-964D-A91B9AE631F8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B1E77-E271-4806-9EC4-732362373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4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EFA518-E278-4EA9-964D-A91B9AE631F8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B1E77-E271-4806-9EC4-732362373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9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EFA518-E278-4EA9-964D-A91B9AE631F8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B1E77-E271-4806-9EC4-732362373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2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EFA518-E278-4EA9-964D-A91B9AE631F8}" type="datetimeFigureOut">
              <a:rPr lang="en-US" smtClean="0"/>
              <a:t>1/16/23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B1E77-E271-4806-9EC4-732362373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4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EFA518-E278-4EA9-964D-A91B9AE631F8}" type="datetimeFigureOut">
              <a:rPr lang="en-US" smtClean="0"/>
              <a:t>1/16/23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B1E77-E271-4806-9EC4-732362373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1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EFA518-E278-4EA9-964D-A91B9AE631F8}" type="datetimeFigureOut">
              <a:rPr lang="en-US" smtClean="0"/>
              <a:t>1/16/23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B1E77-E271-4806-9EC4-732362373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2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EFA518-E278-4EA9-964D-A91B9AE631F8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B1E77-E271-4806-9EC4-732362373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7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EFA518-E278-4EA9-964D-A91B9AE631F8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B1E77-E271-4806-9EC4-732362373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3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EFA518-E278-4EA9-964D-A91B9AE631F8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A2B1E77-E271-4806-9EC4-732362373786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  <p:pic>
        <p:nvPicPr>
          <p:cNvPr id="8" name="Picture 4" descr="http://www.ne.ncsu.edu/img/ne-logo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039179" y="0"/>
            <a:ext cx="2152821" cy="459058"/>
          </a:xfrm>
          <a:prstGeom prst="rect">
            <a:avLst/>
          </a:prstGeom>
          <a:noFill/>
        </p:spPr>
      </p:pic>
      <p:pic>
        <p:nvPicPr>
          <p:cNvPr id="9" name="Picture 2" descr="https://upload.wikimedia.org/wikipedia/commons/thumb/2/24/Samsung_Logo.svg/2000px-Samsung_Logo.svg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919" y="1"/>
            <a:ext cx="1856260" cy="45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  <p:pic>
        <p:nvPicPr>
          <p:cNvPr id="11" name="Picture 4" descr="http://www.ne.ncsu.edu/img/ne-logo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039179" y="0"/>
            <a:ext cx="2152821" cy="4590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105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B46D602-7D6A-5AAB-EA04-BFB5FB46418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" y="1971252"/>
                <a:ext cx="4799162" cy="347201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B46D602-7D6A-5AAB-EA04-BFB5FB4641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1971252"/>
                <a:ext cx="4799162" cy="3472016"/>
              </a:xfrm>
              <a:blipFill>
                <a:blip r:embed="rId2"/>
                <a:stretch>
                  <a:fillRect l="-2381" b="-9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6A3F4B-8B76-70A3-6B94-C1A839983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12279" y="1971252"/>
            <a:ext cx="6581955" cy="4265646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Zapdos Time Integrates </a:t>
            </a:r>
          </a:p>
          <a:p>
            <a:r>
              <a:rPr lang="en-US" sz="3200" dirty="0" err="1">
                <a:latin typeface="Monaco" pitchFamily="2" charset="77"/>
              </a:rPr>
              <a:t>ADSurfaceCharge</a:t>
            </a:r>
            <a:r>
              <a:rPr lang="en-US" sz="3600" dirty="0">
                <a:latin typeface="+mj-lt"/>
              </a:rPr>
              <a:t> captures this</a:t>
            </a:r>
          </a:p>
          <a:p>
            <a:r>
              <a:rPr lang="en-US" sz="3600" dirty="0">
                <a:latin typeface="+mj-lt"/>
              </a:rPr>
              <a:t>Missing but can be added easily</a:t>
            </a:r>
          </a:p>
          <a:p>
            <a:endParaRPr lang="en-US" sz="3600" dirty="0">
              <a:latin typeface="+mj-lt"/>
            </a:endParaRPr>
          </a:p>
          <a:p>
            <a:r>
              <a:rPr lang="en-US" sz="3600" dirty="0">
                <a:latin typeface="+mj-lt"/>
              </a:rPr>
              <a:t>Captured in </a:t>
            </a:r>
            <a:r>
              <a:rPr lang="en-US" sz="3200" dirty="0" err="1">
                <a:latin typeface="Monaco" pitchFamily="2" charset="77"/>
              </a:rPr>
              <a:t>PotentialSurfaceCharge</a:t>
            </a:r>
            <a:endParaRPr lang="en-US" sz="3200" dirty="0">
              <a:latin typeface="+mj-lt"/>
            </a:endParaRPr>
          </a:p>
          <a:p>
            <a:endParaRPr lang="en-US" sz="36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38160" y="-1"/>
            <a:ext cx="1903615" cy="457199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77840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C8D0F41C-CCE7-6F41-ABBD-5CC6B6D01079}" vid="{E61D706C-397E-324F-A526-E6CFB1C352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NCStateU-horizontal-left-logo</Template>
  <TotalTime>1205</TotalTime>
  <Words>41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Monaco</vt:lpstr>
      <vt:lpstr>NCStateU-horizontal-left-logo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Grayson Gall</dc:creator>
  <cp:lastModifiedBy>Grayson Gall</cp:lastModifiedBy>
  <cp:revision>4</cp:revision>
  <dcterms:created xsi:type="dcterms:W3CDTF">2023-01-17T01:26:29Z</dcterms:created>
  <dcterms:modified xsi:type="dcterms:W3CDTF">2023-01-17T21:31:49Z</dcterms:modified>
</cp:coreProperties>
</file>