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1EE54-EEB3-1F4D-A0BD-A64BE02CB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8405" y="2074333"/>
            <a:ext cx="5536720" cy="1862667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Boucherie Block" panose="020F0502020204030204" pitchFamily="34" charset="0"/>
              </a:rPr>
              <a:t>Parkeinstein</a:t>
            </a:r>
            <a:endParaRPr lang="fr-FR" sz="7200" dirty="0">
              <a:latin typeface="Boucherie Block" panose="020F05020202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4D2F4B-CB45-6648-8BF0-77CE3A49F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3315"/>
            <a:ext cx="3284509" cy="641351"/>
          </a:xfrm>
        </p:spPr>
        <p:txBody>
          <a:bodyPr/>
          <a:lstStyle/>
          <a:p>
            <a:r>
              <a:rPr lang="he-IL" dirty="0"/>
              <a:t>אפליקציה למציאת חניה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524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48B64-0857-DB42-9670-EBDFECAB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הנגשה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947E6-86B4-F943-9CE8-1A0AD366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אפליקציה</a:t>
            </a:r>
          </a:p>
          <a:p>
            <a:r>
              <a:rPr lang="he-IL" dirty="0"/>
              <a:t>חינם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396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F6737-11EE-3E47-8803-251259C3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זה עובד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B6550-E87F-714B-9E22-80577357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יש לחצן ״חפש חנייה״ (נותן לי את האיזורים עם העומסים של חנייה בקרבה)</a:t>
            </a:r>
          </a:p>
          <a:p>
            <a:endParaRPr lang="he-IL" dirty="0"/>
          </a:p>
          <a:p>
            <a:r>
              <a:rPr lang="he-IL" dirty="0"/>
              <a:t>יש דירוג (בה מדרגים עד כמה האיזור עמוס מבחינת חניות)</a:t>
            </a:r>
          </a:p>
          <a:p>
            <a:endParaRPr lang="he-IL" dirty="0"/>
          </a:p>
          <a:p>
            <a:r>
              <a:rPr lang="he-IL" dirty="0"/>
              <a:t>ויש נקודות</a:t>
            </a:r>
          </a:p>
        </p:txBody>
      </p:sp>
    </p:spTree>
    <p:extLst>
      <p:ext uri="{BB962C8B-B14F-4D97-AF65-F5344CB8AC3E}">
        <p14:creationId xmlns:p14="http://schemas.microsoft.com/office/powerpoint/2010/main" val="247626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B2978-F95B-B44B-9D19-A13DEB0A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למה לשתף פעולה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C4DE2-BF33-D24C-9A34-95BAD74D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עבור כל דיווח מקבלים 2 נקודות</a:t>
            </a:r>
          </a:p>
          <a:p>
            <a:r>
              <a:rPr lang="he-IL" dirty="0"/>
              <a:t>כל נקודה מזכה בחיפוש חנייה</a:t>
            </a:r>
          </a:p>
          <a:p>
            <a:endParaRPr lang="he-IL" dirty="0"/>
          </a:p>
          <a:p>
            <a:endParaRPr lang="he-IL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57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1DB9F-B251-6E4D-B39B-46DCE53C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אימות המידע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E76A6-09DD-EB49-9377-F4CAB7E7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כשמשתמש מדווח על איזור שהוא פנוי, המערכת תבדוק אם אנשים אחרים דיווחו כמוהו או להיפך</a:t>
            </a:r>
          </a:p>
          <a:p>
            <a:r>
              <a:rPr lang="he-IL" dirty="0"/>
              <a:t>על פי זה תינתן רמת אמינות לאותו משתמש</a:t>
            </a:r>
          </a:p>
          <a:p>
            <a:r>
              <a:rPr lang="he-IL" dirty="0"/>
              <a:t>על פי רמת האמינות שלו יקבע המשקל על כל דיווח שלו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55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ACDAD-D2C5-E740-B0EF-1F8649D9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מששתפים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28D62-3A90-0A47-8191-FC302B4F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גדליה סבע</a:t>
            </a:r>
          </a:p>
          <a:p>
            <a:r>
              <a:rPr lang="he-IL" dirty="0"/>
              <a:t>יעקב </a:t>
            </a:r>
            <a:r>
              <a:rPr lang="he-IL" dirty="0" err="1"/>
              <a:t>גיליצ</a:t>
            </a:r>
            <a:r>
              <a:rPr lang="he-IL" dirty="0"/>
              <a:t>׳נסקי</a:t>
            </a:r>
          </a:p>
          <a:p>
            <a:r>
              <a:rPr lang="he-IL" dirty="0"/>
              <a:t>אורי סולומון</a:t>
            </a:r>
          </a:p>
          <a:p>
            <a:r>
              <a:rPr lang="he-IL" dirty="0"/>
              <a:t>טוביה </a:t>
            </a:r>
            <a:r>
              <a:rPr lang="he-IL"/>
              <a:t>קניגברגר</a:t>
            </a:r>
            <a:endParaRPr lang="he-IL" dirty="0"/>
          </a:p>
          <a:p>
            <a:r>
              <a:rPr lang="he-IL" dirty="0"/>
              <a:t>נעם נתיב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094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6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Céleste</vt:lpstr>
      <vt:lpstr>Parkeinstein</vt:lpstr>
      <vt:lpstr>הנגשה</vt:lpstr>
      <vt:lpstr>איך זה עובד</vt:lpstr>
      <vt:lpstr>למה לשתף פעולה</vt:lpstr>
      <vt:lpstr>אימות המידע</vt:lpstr>
      <vt:lpstr>מששתפים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Parkeinstein</dc:title>
  <dc:creator>Guedalia Sebbah</dc:creator>
  <cp:lastModifiedBy>Guedalia Sebbah</cp:lastModifiedBy>
  <cp:revision>2</cp:revision>
  <dcterms:created xsi:type="dcterms:W3CDTF">2024-06-17T16:36:22Z</dcterms:created>
  <dcterms:modified xsi:type="dcterms:W3CDTF">2024-06-20T10:26:35Z</dcterms:modified>
</cp:coreProperties>
</file>