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2013-07-09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2013-07-09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zesjam.apphb.com/index.html" TargetMode="External"/><Relationship Id="rId2" Type="http://schemas.openxmlformats.org/officeDocument/2006/relationships/hyperlink" Target="http://goo.gl/tNJ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strolog.org/labyrnth/algrithm.htm" TargetMode="External"/><Relationship Id="rId5" Type="http://schemas.openxmlformats.org/officeDocument/2006/relationships/hyperlink" Target="http://mazesjam.apphb.com/mazes/render" TargetMode="External"/><Relationship Id="rId4" Type="http://schemas.openxmlformats.org/officeDocument/2006/relationships/hyperlink" Target="http://goo.gl/ClrN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trolog.org/labyrnth/algrithm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Maze JAM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Lambda Jam | </a:t>
            </a:r>
            <a:fld id="{0341CFBF-3A2A-4BC7-9B6C-DB5B70BF5A4F}" type="datetime3">
              <a:rPr lang="en-US" smtClean="0"/>
              <a:t>9 July 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2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Generation Game Plan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problem and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 small groups and hack for a while</a:t>
            </a:r>
          </a:p>
          <a:p>
            <a:pPr lvl="1"/>
            <a:r>
              <a:rPr lang="en-US" sz="2000" dirty="0"/>
              <a:t>Between </a:t>
            </a:r>
            <a:r>
              <a:rPr lang="en-US" sz="2000" dirty="0" smtClean="0"/>
              <a:t>three </a:t>
            </a:r>
            <a:r>
              <a:rPr lang="en-US" sz="2000" dirty="0"/>
              <a:t>and </a:t>
            </a:r>
            <a:r>
              <a:rPr lang="en-US" sz="2000" dirty="0" smtClean="0"/>
              <a:t>five </a:t>
            </a:r>
            <a:r>
              <a:rPr lang="en-US" sz="2000" dirty="0"/>
              <a:t>people </a:t>
            </a:r>
            <a:endParaRPr lang="en-US" sz="2000" dirty="0" smtClean="0"/>
          </a:p>
          <a:p>
            <a:pPr lvl="1"/>
            <a:r>
              <a:rPr lang="en-US" sz="2000" dirty="0" smtClean="0"/>
              <a:t>One language per group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Short break and return to hack on some variations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Short break and have groups do some </a:t>
            </a:r>
            <a:r>
              <a:rPr lang="en-US" sz="2000" dirty="0" smtClean="0"/>
              <a:t>show-and-tell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04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Generation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Goal: produce </a:t>
            </a:r>
            <a:r>
              <a:rPr lang="en-US" sz="2000" dirty="0"/>
              <a:t>a two-dimensional rectangular maze of arbitrary </a:t>
            </a:r>
            <a:r>
              <a:rPr lang="en-US" sz="2000" dirty="0" smtClean="0"/>
              <a:t>size</a:t>
            </a:r>
          </a:p>
          <a:p>
            <a:pPr lvl="1"/>
            <a:r>
              <a:rPr lang="en-US" sz="2000" dirty="0" smtClean="0"/>
              <a:t>Actual dimensions should be accepted parametrically</a:t>
            </a:r>
          </a:p>
          <a:p>
            <a:pPr lvl="1"/>
            <a:r>
              <a:rPr lang="en-US" sz="2000" dirty="0" smtClean="0"/>
              <a:t>Output should be JSON </a:t>
            </a:r>
          </a:p>
          <a:p>
            <a:pPr lvl="2"/>
            <a:r>
              <a:rPr lang="en-US" sz="2000" dirty="0" smtClean="0"/>
              <a:t>Array of Array of (integral) Numbers</a:t>
            </a:r>
          </a:p>
          <a:p>
            <a:pPr lvl="2"/>
            <a:r>
              <a:rPr lang="en-US" sz="2000" dirty="0" smtClean="0"/>
              <a:t>Each cell (Number): bitmask of passage OUT of the cell</a:t>
            </a:r>
          </a:p>
          <a:p>
            <a:pPr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North = 1</a:t>
            </a:r>
          </a:p>
          <a:p>
            <a:pPr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South = 2</a:t>
            </a:r>
          </a:p>
          <a:p>
            <a:pPr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East  = 3</a:t>
            </a:r>
          </a:p>
          <a:p>
            <a:pPr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West  = 4</a:t>
            </a:r>
          </a:p>
        </p:txBody>
      </p:sp>
    </p:spTree>
    <p:extLst>
      <p:ext uri="{BB962C8B-B14F-4D97-AF65-F5344CB8AC3E}">
        <p14:creationId xmlns:p14="http://schemas.microsoft.com/office/powerpoint/2010/main" val="21052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Generation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Detailed (textual) guide</a:t>
            </a:r>
          </a:p>
          <a:p>
            <a:pPr lvl="1"/>
            <a:r>
              <a:rPr lang="en-US" dirty="0"/>
              <a:t>Download </a:t>
            </a:r>
            <a:r>
              <a:rPr lang="en-US" dirty="0" smtClean="0"/>
              <a:t>from: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goo.gl/tNJCs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1600" dirty="0" smtClean="0"/>
              <a:t>Simple HTML-based visualizer</a:t>
            </a:r>
          </a:p>
          <a:p>
            <a:pPr lvl="1"/>
            <a:r>
              <a:rPr lang="en-US" dirty="0" smtClean="0"/>
              <a:t>Hosted at: </a:t>
            </a:r>
            <a:r>
              <a:rPr lang="en-US" dirty="0" smtClean="0">
                <a:hlinkClick r:id="rId3"/>
              </a:rPr>
              <a:t>http://mazesjam.apphb.com/index.html</a:t>
            </a:r>
            <a:endParaRPr lang="en-US" dirty="0" smtClean="0"/>
          </a:p>
          <a:p>
            <a:pPr lvl="1"/>
            <a:r>
              <a:rPr lang="en-US" dirty="0" smtClean="0"/>
              <a:t>Download from: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goo.gl/ClrNV</a:t>
            </a:r>
            <a:endParaRPr lang="en-US" dirty="0" smtClean="0"/>
          </a:p>
          <a:p>
            <a:r>
              <a:rPr lang="en-US" sz="1600" dirty="0" smtClean="0"/>
              <a:t>Service for generating visuals</a:t>
            </a:r>
          </a:p>
          <a:p>
            <a:pPr lvl="1"/>
            <a:r>
              <a:rPr lang="en-US" dirty="0" smtClean="0"/>
              <a:t>POST maze definition (in JSON format) to: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mazesjam.apphb.com/mazes/render</a:t>
            </a:r>
            <a:endParaRPr lang="en-US" dirty="0" smtClean="0"/>
          </a:p>
          <a:p>
            <a:pPr lvl="1"/>
            <a:r>
              <a:rPr lang="en-US" dirty="0" smtClean="0"/>
              <a:t>Note: “built” walls need to be converted to “carved” passages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1600" dirty="0" smtClean="0"/>
              <a:t>Useful </a:t>
            </a:r>
            <a:r>
              <a:rPr lang="en-US" sz="1600" dirty="0"/>
              <a:t>resource:  </a:t>
            </a:r>
            <a:r>
              <a:rPr lang="en-US" sz="1600" dirty="0">
                <a:hlinkClick r:id="rId6"/>
              </a:rPr>
              <a:t>http://www.astrolog.org/labyrnth/algrithm.htm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79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Generation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280645" cy="364913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Growing Tree</a:t>
            </a:r>
          </a:p>
          <a:p>
            <a:r>
              <a:rPr lang="en-US" sz="1600" dirty="0" smtClean="0"/>
              <a:t>“Carves” cells while traversing maze area</a:t>
            </a:r>
          </a:p>
          <a:p>
            <a:r>
              <a:rPr lang="en-US" sz="1600" dirty="0" smtClean="0"/>
              <a:t>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choose a cell </a:t>
            </a:r>
            <a:r>
              <a:rPr lang="en-US" dirty="0" smtClean="0"/>
              <a:t>from list of “carved” cells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select one of its uncarved </a:t>
            </a:r>
            <a:r>
              <a:rPr lang="en-US" dirty="0" smtClean="0"/>
              <a:t>neighbors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600" dirty="0" smtClean="0"/>
              <a:t>If no uncarved neighbors, remove cell from list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carve that neighbor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 the newly carved cell to the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repeat from step 1 </a:t>
            </a:r>
            <a:endParaRPr lang="en-US" dirty="0" smtClean="0"/>
          </a:p>
          <a:p>
            <a:r>
              <a:rPr lang="en-US" sz="1600" dirty="0" smtClean="0"/>
              <a:t>Vary algorithm by changing how next cell is selected (e.g. most recent, random)</a:t>
            </a:r>
            <a:endParaRPr lang="en-US" sz="1600" dirty="0"/>
          </a:p>
          <a:p>
            <a:pPr lvl="1"/>
            <a:endParaRPr lang="en-US" dirty="0" smtClean="0"/>
          </a:p>
          <a:p>
            <a:endParaRPr lang="en-US" sz="16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899893" cy="364913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Recursive Division</a:t>
            </a:r>
          </a:p>
          <a:p>
            <a:r>
              <a:rPr lang="en-US" sz="1600" dirty="0" smtClean="0"/>
              <a:t>“Builds” walls (thereby creating cells)</a:t>
            </a:r>
          </a:p>
          <a:p>
            <a:r>
              <a:rPr lang="en-US" sz="1600" dirty="0" smtClean="0"/>
              <a:t>Algorithm</a:t>
            </a:r>
            <a:r>
              <a:rPr lang="en-US" sz="1600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Pick a location at </a:t>
            </a:r>
            <a:r>
              <a:rPr lang="en-US" dirty="0" smtClean="0"/>
              <a:t>random and build a wall running </a:t>
            </a:r>
            <a:r>
              <a:rPr lang="en-US" dirty="0"/>
              <a:t>either the height </a:t>
            </a:r>
            <a:r>
              <a:rPr lang="en-US" dirty="0" smtClean="0"/>
              <a:t>or width of </a:t>
            </a:r>
            <a:r>
              <a:rPr lang="en-US" dirty="0"/>
              <a:t>the bounded </a:t>
            </a:r>
            <a:r>
              <a:rPr lang="en-US" dirty="0" smtClean="0"/>
              <a:t>area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Place an opening randomly in new wall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Recursively </a:t>
            </a:r>
            <a:r>
              <a:rPr lang="en-US" dirty="0"/>
              <a:t>repeat from step 1 on each of the two subdivisions created by building the wall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Halt the process when an (arbitrary) number of subdivisions has been </a:t>
            </a:r>
            <a:r>
              <a:rPr lang="en-US" dirty="0" smtClean="0"/>
              <a:t>reached</a:t>
            </a:r>
          </a:p>
          <a:p>
            <a:r>
              <a:rPr lang="en-US" sz="1600" dirty="0" smtClean="0"/>
              <a:t>Bias orientation towards the proportions of a given area</a:t>
            </a:r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Jam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err="1" smtClean="0"/>
              <a:t>Deux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 for Further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600" dirty="0" smtClean="0"/>
              <a:t>If you’ve only implemented one algorithm, try the other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If you’ve successfully completed both algorithms, try…</a:t>
            </a:r>
          </a:p>
          <a:p>
            <a:pPr lvl="1"/>
            <a:r>
              <a:rPr lang="en-US" dirty="0" smtClean="0"/>
              <a:t>Developing your own algorithm</a:t>
            </a:r>
          </a:p>
          <a:p>
            <a:pPr lvl="1"/>
            <a:r>
              <a:rPr lang="en-US" dirty="0" smtClean="0"/>
              <a:t>Developing a more sophisticated visualizer</a:t>
            </a:r>
          </a:p>
          <a:p>
            <a:pPr lvl="1"/>
            <a:r>
              <a:rPr lang="en-US" dirty="0" smtClean="0"/>
              <a:t>Maze solving</a:t>
            </a:r>
          </a:p>
          <a:p>
            <a:pPr lvl="1"/>
            <a:r>
              <a:rPr lang="en-US" dirty="0" smtClean="0"/>
              <a:t>3D mazes</a:t>
            </a:r>
          </a:p>
          <a:p>
            <a:endParaRPr lang="en-US" sz="1600" dirty="0" smtClean="0"/>
          </a:p>
          <a:p>
            <a:r>
              <a:rPr lang="en-US" sz="1600" dirty="0"/>
              <a:t>Useful resource: 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www.astrolog.org/labyrnth/algrithm.htm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87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Jam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&amp; Tell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Presenting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Which algorithm(s) did you implement?</a:t>
            </a:r>
            <a:endParaRPr lang="en-US" dirty="0"/>
          </a:p>
          <a:p>
            <a:r>
              <a:rPr lang="en-US" dirty="0" smtClean="0"/>
              <a:t>Did you implement… </a:t>
            </a:r>
          </a:p>
          <a:p>
            <a:pPr lvl="1"/>
            <a:r>
              <a:rPr lang="en-US" sz="1800" dirty="0" smtClean="0"/>
              <a:t>A solver? </a:t>
            </a:r>
          </a:p>
          <a:p>
            <a:pPr lvl="1"/>
            <a:r>
              <a:rPr lang="en-US" sz="1800" dirty="0"/>
              <a:t>A</a:t>
            </a:r>
            <a:r>
              <a:rPr lang="en-US" sz="1800" dirty="0" smtClean="0"/>
              <a:t> visualizer? </a:t>
            </a:r>
          </a:p>
          <a:p>
            <a:pPr lvl="1"/>
            <a:r>
              <a:rPr lang="en-US" sz="1800" dirty="0" smtClean="0"/>
              <a:t>A custom generation algorithm?</a:t>
            </a:r>
          </a:p>
          <a:p>
            <a:r>
              <a:rPr lang="en-US" dirty="0" smtClean="0"/>
              <a:t>What language did you use?</a:t>
            </a:r>
            <a:endParaRPr lang="en-US" dirty="0"/>
          </a:p>
          <a:p>
            <a:r>
              <a:rPr lang="en-US" dirty="0" smtClean="0"/>
              <a:t>What went well?</a:t>
            </a:r>
          </a:p>
          <a:p>
            <a:r>
              <a:rPr lang="en-US" dirty="0" smtClean="0"/>
              <a:t>Any problems?</a:t>
            </a:r>
          </a:p>
          <a:p>
            <a:r>
              <a:rPr lang="en-US" dirty="0" smtClean="0"/>
              <a:t>What might you do differently next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94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128</TotalTime>
  <Words>416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Celestial</vt:lpstr>
      <vt:lpstr>Maze JAM</vt:lpstr>
      <vt:lpstr>Maze Generation Game Plan </vt:lpstr>
      <vt:lpstr>Maze Generation Overview </vt:lpstr>
      <vt:lpstr>Maze Generation Tools</vt:lpstr>
      <vt:lpstr>Maze Generation Algorithms</vt:lpstr>
      <vt:lpstr>Maze Jam</vt:lpstr>
      <vt:lpstr>Suggestions for Further Direction</vt:lpstr>
      <vt:lpstr>Maze Jam</vt:lpstr>
      <vt:lpstr>Presenting The Results</vt:lpstr>
    </vt:vector>
  </TitlesOfParts>
  <Company>Bayard Rock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Mazes Galore</dc:title>
  <dc:creator>Paul Blasucci</dc:creator>
  <cp:lastModifiedBy>Paulmichael Blasucci</cp:lastModifiedBy>
  <cp:revision>21</cp:revision>
  <dcterms:created xsi:type="dcterms:W3CDTF">2013-06-25T15:57:49Z</dcterms:created>
  <dcterms:modified xsi:type="dcterms:W3CDTF">2013-07-10T00:04:51Z</dcterms:modified>
</cp:coreProperties>
</file>