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699D-C6C5-4624-8CC3-CB0EFFA03AF2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1852-4F6A-44F7-8068-628650EF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</vt:lpstr>
    </vt:vector>
  </TitlesOfParts>
  <Company>ACCO Engineered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Gopal Shanker</dc:creator>
  <cp:lastModifiedBy>Gopal Shanker</cp:lastModifiedBy>
  <cp:revision>1</cp:revision>
  <dcterms:created xsi:type="dcterms:W3CDTF">2017-07-20T15:26:52Z</dcterms:created>
  <dcterms:modified xsi:type="dcterms:W3CDTF">2017-07-20T15:27:01Z</dcterms:modified>
</cp:coreProperties>
</file>