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EB48D-5F05-47B3-BEAA-4A2D28CE821D}" v="1" dt="2020-12-16T21:52:44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BOLAN" userId="abfd906e8980bd45" providerId="LiveId" clId="{A17EB48D-5F05-47B3-BEAA-4A2D28CE821D}"/>
    <pc:docChg chg="modSld">
      <pc:chgData name="GREG BOLAN" userId="abfd906e8980bd45" providerId="LiveId" clId="{A17EB48D-5F05-47B3-BEAA-4A2D28CE821D}" dt="2020-12-16T21:52:44.375" v="0" actId="164"/>
      <pc:docMkLst>
        <pc:docMk/>
      </pc:docMkLst>
      <pc:sldChg chg="addSp modSp">
        <pc:chgData name="GREG BOLAN" userId="abfd906e8980bd45" providerId="LiveId" clId="{A17EB48D-5F05-47B3-BEAA-4A2D28CE821D}" dt="2020-12-16T21:52:44.375" v="0" actId="164"/>
        <pc:sldMkLst>
          <pc:docMk/>
          <pc:sldMk cId="204562112" sldId="256"/>
        </pc:sldMkLst>
        <pc:spChg chg="mod">
          <ac:chgData name="GREG BOLAN" userId="abfd906e8980bd45" providerId="LiveId" clId="{A17EB48D-5F05-47B3-BEAA-4A2D28CE821D}" dt="2020-12-16T21:52:44.375" v="0" actId="164"/>
          <ac:spMkLst>
            <pc:docMk/>
            <pc:sldMk cId="204562112" sldId="256"/>
            <ac:spMk id="4" creationId="{7FF7DDF8-C1D2-4B79-9ED6-C2453805FB39}"/>
          </ac:spMkLst>
        </pc:spChg>
        <pc:spChg chg="mod">
          <ac:chgData name="GREG BOLAN" userId="abfd906e8980bd45" providerId="LiveId" clId="{A17EB48D-5F05-47B3-BEAA-4A2D28CE821D}" dt="2020-12-16T21:52:44.375" v="0" actId="164"/>
          <ac:spMkLst>
            <pc:docMk/>
            <pc:sldMk cId="204562112" sldId="256"/>
            <ac:spMk id="5" creationId="{CC671936-B4D3-4076-85AA-6589AC318879}"/>
          </ac:spMkLst>
        </pc:spChg>
        <pc:spChg chg="mod">
          <ac:chgData name="GREG BOLAN" userId="abfd906e8980bd45" providerId="LiveId" clId="{A17EB48D-5F05-47B3-BEAA-4A2D28CE821D}" dt="2020-12-16T21:52:44.375" v="0" actId="164"/>
          <ac:spMkLst>
            <pc:docMk/>
            <pc:sldMk cId="204562112" sldId="256"/>
            <ac:spMk id="7" creationId="{EE1D66EC-8080-4F6D-8F7F-1B44DF80E328}"/>
          </ac:spMkLst>
        </pc:spChg>
        <pc:spChg chg="mod">
          <ac:chgData name="GREG BOLAN" userId="abfd906e8980bd45" providerId="LiveId" clId="{A17EB48D-5F05-47B3-BEAA-4A2D28CE821D}" dt="2020-12-16T21:52:44.375" v="0" actId="164"/>
          <ac:spMkLst>
            <pc:docMk/>
            <pc:sldMk cId="204562112" sldId="256"/>
            <ac:spMk id="28" creationId="{62A997C8-A334-4D11-8099-39C39613FBC5}"/>
          </ac:spMkLst>
        </pc:spChg>
        <pc:spChg chg="mod">
          <ac:chgData name="GREG BOLAN" userId="abfd906e8980bd45" providerId="LiveId" clId="{A17EB48D-5F05-47B3-BEAA-4A2D28CE821D}" dt="2020-12-16T21:52:44.375" v="0" actId="164"/>
          <ac:spMkLst>
            <pc:docMk/>
            <pc:sldMk cId="204562112" sldId="256"/>
            <ac:spMk id="29" creationId="{DEF67C18-0CFD-40A7-B440-35DB0421BE30}"/>
          </ac:spMkLst>
        </pc:spChg>
        <pc:spChg chg="mod">
          <ac:chgData name="GREG BOLAN" userId="abfd906e8980bd45" providerId="LiveId" clId="{A17EB48D-5F05-47B3-BEAA-4A2D28CE821D}" dt="2020-12-16T21:52:44.375" v="0" actId="164"/>
          <ac:spMkLst>
            <pc:docMk/>
            <pc:sldMk cId="204562112" sldId="256"/>
            <ac:spMk id="47" creationId="{15D13135-6739-41BA-9B77-80F051D0E492}"/>
          </ac:spMkLst>
        </pc:spChg>
        <pc:grpChg chg="add mod">
          <ac:chgData name="GREG BOLAN" userId="abfd906e8980bd45" providerId="LiveId" clId="{A17EB48D-5F05-47B3-BEAA-4A2D28CE821D}" dt="2020-12-16T21:52:44.375" v="0" actId="164"/>
          <ac:grpSpMkLst>
            <pc:docMk/>
            <pc:sldMk cId="204562112" sldId="256"/>
            <ac:grpSpMk id="2" creationId="{842076E6-16BA-4A5F-B0C9-DA5A2518F0D2}"/>
          </ac:grpSpMkLst>
        </pc:grpChg>
        <pc:cxnChg chg="mod">
          <ac:chgData name="GREG BOLAN" userId="abfd906e8980bd45" providerId="LiveId" clId="{A17EB48D-5F05-47B3-BEAA-4A2D28CE821D}" dt="2020-12-16T21:52:44.375" v="0" actId="164"/>
          <ac:cxnSpMkLst>
            <pc:docMk/>
            <pc:sldMk cId="204562112" sldId="256"/>
            <ac:cxnSpMk id="9" creationId="{5A73A769-9082-4802-9931-133A8BC6A56F}"/>
          </ac:cxnSpMkLst>
        </pc:cxnChg>
        <pc:cxnChg chg="mod">
          <ac:chgData name="GREG BOLAN" userId="abfd906e8980bd45" providerId="LiveId" clId="{A17EB48D-5F05-47B3-BEAA-4A2D28CE821D}" dt="2020-12-16T21:52:44.375" v="0" actId="164"/>
          <ac:cxnSpMkLst>
            <pc:docMk/>
            <pc:sldMk cId="204562112" sldId="256"/>
            <ac:cxnSpMk id="11" creationId="{DB5EE0EF-C7EB-4D55-B10F-F7171383416D}"/>
          </ac:cxnSpMkLst>
        </pc:cxnChg>
        <pc:cxnChg chg="mod">
          <ac:chgData name="GREG BOLAN" userId="abfd906e8980bd45" providerId="LiveId" clId="{A17EB48D-5F05-47B3-BEAA-4A2D28CE821D}" dt="2020-12-16T21:52:44.375" v="0" actId="164"/>
          <ac:cxnSpMkLst>
            <pc:docMk/>
            <pc:sldMk cId="204562112" sldId="256"/>
            <ac:cxnSpMk id="14" creationId="{7194AC15-4682-420B-A657-3E17FFFE114C}"/>
          </ac:cxnSpMkLst>
        </pc:cxnChg>
        <pc:cxnChg chg="mod">
          <ac:chgData name="GREG BOLAN" userId="abfd906e8980bd45" providerId="LiveId" clId="{A17EB48D-5F05-47B3-BEAA-4A2D28CE821D}" dt="2020-12-16T21:52:44.375" v="0" actId="164"/>
          <ac:cxnSpMkLst>
            <pc:docMk/>
            <pc:sldMk cId="204562112" sldId="256"/>
            <ac:cxnSpMk id="17" creationId="{E5C097C7-DEDE-4CD7-8317-45F3803F09A9}"/>
          </ac:cxnSpMkLst>
        </pc:cxnChg>
        <pc:cxnChg chg="mod">
          <ac:chgData name="GREG BOLAN" userId="abfd906e8980bd45" providerId="LiveId" clId="{A17EB48D-5F05-47B3-BEAA-4A2D28CE821D}" dt="2020-12-16T21:52:44.375" v="0" actId="164"/>
          <ac:cxnSpMkLst>
            <pc:docMk/>
            <pc:sldMk cId="204562112" sldId="256"/>
            <ac:cxnSpMk id="19" creationId="{D920B7BC-7ADB-4FA6-B39D-91F6E29931D6}"/>
          </ac:cxnSpMkLst>
        </pc:cxnChg>
        <pc:cxnChg chg="mod">
          <ac:chgData name="GREG BOLAN" userId="abfd906e8980bd45" providerId="LiveId" clId="{A17EB48D-5F05-47B3-BEAA-4A2D28CE821D}" dt="2020-12-16T21:52:44.375" v="0" actId="164"/>
          <ac:cxnSpMkLst>
            <pc:docMk/>
            <pc:sldMk cId="204562112" sldId="256"/>
            <ac:cxnSpMk id="21" creationId="{D28DFA45-61F3-4D52-961F-6C7CCB1CE9A2}"/>
          </ac:cxnSpMkLst>
        </pc:cxnChg>
      </pc:sldChg>
    </pc:docChg>
  </pc:docChgLst>
  <pc:docChgLst>
    <pc:chgData name="GREG BOLAN" userId="abfd906e8980bd45" providerId="LiveId" clId="{E03B4BEB-2C71-4484-AF7B-7C3FD356C82B}"/>
    <pc:docChg chg="undo custSel addSld modSld">
      <pc:chgData name="GREG BOLAN" userId="abfd906e8980bd45" providerId="LiveId" clId="{E03B4BEB-2C71-4484-AF7B-7C3FD356C82B}" dt="2020-11-24T19:02:02.932" v="222" actId="14100"/>
      <pc:docMkLst>
        <pc:docMk/>
      </pc:docMkLst>
      <pc:sldChg chg="addSp delSp modSp mod">
        <pc:chgData name="GREG BOLAN" userId="abfd906e8980bd45" providerId="LiveId" clId="{E03B4BEB-2C71-4484-AF7B-7C3FD356C82B}" dt="2020-11-24T19:02:02.932" v="222" actId="14100"/>
        <pc:sldMkLst>
          <pc:docMk/>
          <pc:sldMk cId="204562112" sldId="256"/>
        </pc:sldMkLst>
        <pc:spChg chg="mod topLvl">
          <ac:chgData name="GREG BOLAN" userId="abfd906e8980bd45" providerId="LiveId" clId="{E03B4BEB-2C71-4484-AF7B-7C3FD356C82B}" dt="2020-11-24T19:00:31.887" v="191" actId="165"/>
          <ac:spMkLst>
            <pc:docMk/>
            <pc:sldMk cId="204562112" sldId="256"/>
            <ac:spMk id="4" creationId="{7FF7DDF8-C1D2-4B79-9ED6-C2453805FB39}"/>
          </ac:spMkLst>
        </pc:spChg>
        <pc:spChg chg="add mod topLvl">
          <ac:chgData name="GREG BOLAN" userId="abfd906e8980bd45" providerId="LiveId" clId="{E03B4BEB-2C71-4484-AF7B-7C3FD356C82B}" dt="2020-11-24T19:00:31.887" v="191" actId="165"/>
          <ac:spMkLst>
            <pc:docMk/>
            <pc:sldMk cId="204562112" sldId="256"/>
            <ac:spMk id="5" creationId="{CC671936-B4D3-4076-85AA-6589AC318879}"/>
          </ac:spMkLst>
        </pc:spChg>
        <pc:spChg chg="add del mod">
          <ac:chgData name="GREG BOLAN" userId="abfd906e8980bd45" providerId="LiveId" clId="{E03B4BEB-2C71-4484-AF7B-7C3FD356C82B}" dt="2020-11-24T19:00:20.099" v="188" actId="478"/>
          <ac:spMkLst>
            <pc:docMk/>
            <pc:sldMk cId="204562112" sldId="256"/>
            <ac:spMk id="6" creationId="{EC3B6084-A3F8-4A30-920B-C739115F213C}"/>
          </ac:spMkLst>
        </pc:spChg>
        <pc:spChg chg="add mod topLvl">
          <ac:chgData name="GREG BOLAN" userId="abfd906e8980bd45" providerId="LiveId" clId="{E03B4BEB-2C71-4484-AF7B-7C3FD356C82B}" dt="2020-11-24T19:01:06.509" v="201" actId="1076"/>
          <ac:spMkLst>
            <pc:docMk/>
            <pc:sldMk cId="204562112" sldId="256"/>
            <ac:spMk id="7" creationId="{EE1D66EC-8080-4F6D-8F7F-1B44DF80E328}"/>
          </ac:spMkLst>
        </pc:spChg>
        <pc:spChg chg="mod">
          <ac:chgData name="GREG BOLAN" userId="abfd906e8980bd45" providerId="LiveId" clId="{E03B4BEB-2C71-4484-AF7B-7C3FD356C82B}" dt="2020-11-24T19:00:24.642" v="189"/>
          <ac:spMkLst>
            <pc:docMk/>
            <pc:sldMk cId="204562112" sldId="256"/>
            <ac:spMk id="18" creationId="{5B85C024-B9DF-49FF-A289-5F44546510F2}"/>
          </ac:spMkLst>
        </pc:spChg>
        <pc:spChg chg="mod">
          <ac:chgData name="GREG BOLAN" userId="abfd906e8980bd45" providerId="LiveId" clId="{E03B4BEB-2C71-4484-AF7B-7C3FD356C82B}" dt="2020-11-24T19:00:24.642" v="189"/>
          <ac:spMkLst>
            <pc:docMk/>
            <pc:sldMk cId="204562112" sldId="256"/>
            <ac:spMk id="22" creationId="{5FAB0EE9-6D7A-4925-B7B4-888CC4EA2050}"/>
          </ac:spMkLst>
        </pc:spChg>
        <pc:spChg chg="mod">
          <ac:chgData name="GREG BOLAN" userId="abfd906e8980bd45" providerId="LiveId" clId="{E03B4BEB-2C71-4484-AF7B-7C3FD356C82B}" dt="2020-11-24T19:00:24.642" v="189"/>
          <ac:spMkLst>
            <pc:docMk/>
            <pc:sldMk cId="204562112" sldId="256"/>
            <ac:spMk id="23" creationId="{8D7317A6-41B4-4485-8D14-DB10F0E4BB6F}"/>
          </ac:spMkLst>
        </pc:spChg>
        <pc:spChg chg="add del mod">
          <ac:chgData name="GREG BOLAN" userId="abfd906e8980bd45" providerId="LiveId" clId="{E03B4BEB-2C71-4484-AF7B-7C3FD356C82B}" dt="2020-11-24T16:48:23.736" v="145" actId="478"/>
          <ac:spMkLst>
            <pc:docMk/>
            <pc:sldMk cId="204562112" sldId="256"/>
            <ac:spMk id="25" creationId="{0EB27EDD-E356-4D87-99E5-F755FAD8F35C}"/>
          </ac:spMkLst>
        </pc:spChg>
        <pc:spChg chg="add del mod">
          <ac:chgData name="GREG BOLAN" userId="abfd906e8980bd45" providerId="LiveId" clId="{E03B4BEB-2C71-4484-AF7B-7C3FD356C82B}" dt="2020-11-24T16:48:26.558" v="148" actId="478"/>
          <ac:spMkLst>
            <pc:docMk/>
            <pc:sldMk cId="204562112" sldId="256"/>
            <ac:spMk id="26" creationId="{9E09456F-EB15-4038-9D58-D587C3D43CEC}"/>
          </ac:spMkLst>
        </pc:spChg>
        <pc:spChg chg="add del mod">
          <ac:chgData name="GREG BOLAN" userId="abfd906e8980bd45" providerId="LiveId" clId="{E03B4BEB-2C71-4484-AF7B-7C3FD356C82B}" dt="2020-11-24T16:48:25.841" v="147" actId="478"/>
          <ac:spMkLst>
            <pc:docMk/>
            <pc:sldMk cId="204562112" sldId="256"/>
            <ac:spMk id="27" creationId="{57CC82CB-7AEF-451A-BBBE-3360149F2B45}"/>
          </ac:spMkLst>
        </pc:spChg>
        <pc:spChg chg="add mod topLvl">
          <ac:chgData name="GREG BOLAN" userId="abfd906e8980bd45" providerId="LiveId" clId="{E03B4BEB-2C71-4484-AF7B-7C3FD356C82B}" dt="2020-11-24T19:02:02.932" v="222" actId="14100"/>
          <ac:spMkLst>
            <pc:docMk/>
            <pc:sldMk cId="204562112" sldId="256"/>
            <ac:spMk id="28" creationId="{62A997C8-A334-4D11-8099-39C39613FBC5}"/>
          </ac:spMkLst>
        </pc:spChg>
        <pc:spChg chg="add mod topLvl">
          <ac:chgData name="GREG BOLAN" userId="abfd906e8980bd45" providerId="LiveId" clId="{E03B4BEB-2C71-4484-AF7B-7C3FD356C82B}" dt="2020-11-24T19:00:31.887" v="191" actId="165"/>
          <ac:spMkLst>
            <pc:docMk/>
            <pc:sldMk cId="204562112" sldId="256"/>
            <ac:spMk id="29" creationId="{DEF67C18-0CFD-40A7-B440-35DB0421BE30}"/>
          </ac:spMkLst>
        </pc:spChg>
        <pc:spChg chg="mod">
          <ac:chgData name="GREG BOLAN" userId="abfd906e8980bd45" providerId="LiveId" clId="{E03B4BEB-2C71-4484-AF7B-7C3FD356C82B}" dt="2020-11-24T19:00:24.642" v="189"/>
          <ac:spMkLst>
            <pc:docMk/>
            <pc:sldMk cId="204562112" sldId="256"/>
            <ac:spMk id="33" creationId="{2A40EF71-CC97-4CAF-95F7-1581B43A6E8B}"/>
          </ac:spMkLst>
        </pc:spChg>
        <pc:spChg chg="mod">
          <ac:chgData name="GREG BOLAN" userId="abfd906e8980bd45" providerId="LiveId" clId="{E03B4BEB-2C71-4484-AF7B-7C3FD356C82B}" dt="2020-11-24T19:00:24.642" v="189"/>
          <ac:spMkLst>
            <pc:docMk/>
            <pc:sldMk cId="204562112" sldId="256"/>
            <ac:spMk id="34" creationId="{AEF3ECC4-494C-4CEC-8579-4B352D6C5E39}"/>
          </ac:spMkLst>
        </pc:spChg>
        <pc:spChg chg="add del mod">
          <ac:chgData name="GREG BOLAN" userId="abfd906e8980bd45" providerId="LiveId" clId="{E03B4BEB-2C71-4484-AF7B-7C3FD356C82B}" dt="2020-11-24T19:00:56.977" v="199"/>
          <ac:spMkLst>
            <pc:docMk/>
            <pc:sldMk cId="204562112" sldId="256"/>
            <ac:spMk id="35" creationId="{89484538-B012-404A-903E-E58E04049FBB}"/>
          </ac:spMkLst>
        </pc:spChg>
        <pc:spChg chg="add del mod">
          <ac:chgData name="GREG BOLAN" userId="abfd906e8980bd45" providerId="LiveId" clId="{E03B4BEB-2C71-4484-AF7B-7C3FD356C82B}" dt="2020-11-24T19:00:56.977" v="199"/>
          <ac:spMkLst>
            <pc:docMk/>
            <pc:sldMk cId="204562112" sldId="256"/>
            <ac:spMk id="37" creationId="{6B681CC4-9712-4EFB-A188-638A8DDB0A46}"/>
          </ac:spMkLst>
        </pc:spChg>
        <pc:spChg chg="add del mod">
          <ac:chgData name="GREG BOLAN" userId="abfd906e8980bd45" providerId="LiveId" clId="{E03B4BEB-2C71-4484-AF7B-7C3FD356C82B}" dt="2020-11-24T19:00:56.977" v="199"/>
          <ac:spMkLst>
            <pc:docMk/>
            <pc:sldMk cId="204562112" sldId="256"/>
            <ac:spMk id="38" creationId="{F24AFF2C-6396-4579-A1CD-C5DC747C9462}"/>
          </ac:spMkLst>
        </pc:spChg>
        <pc:spChg chg="add del mod">
          <ac:chgData name="GREG BOLAN" userId="abfd906e8980bd45" providerId="LiveId" clId="{E03B4BEB-2C71-4484-AF7B-7C3FD356C82B}" dt="2020-11-24T19:00:56.977" v="199"/>
          <ac:spMkLst>
            <pc:docMk/>
            <pc:sldMk cId="204562112" sldId="256"/>
            <ac:spMk id="45" creationId="{EE7C5798-AA33-4F90-BFE7-A0B65A30B502}"/>
          </ac:spMkLst>
        </pc:spChg>
        <pc:spChg chg="add del mod">
          <ac:chgData name="GREG BOLAN" userId="abfd906e8980bd45" providerId="LiveId" clId="{E03B4BEB-2C71-4484-AF7B-7C3FD356C82B}" dt="2020-11-24T19:00:56.977" v="199"/>
          <ac:spMkLst>
            <pc:docMk/>
            <pc:sldMk cId="204562112" sldId="256"/>
            <ac:spMk id="46" creationId="{3BC6B954-DCBC-4E7B-BE16-133CBD14670E}"/>
          </ac:spMkLst>
        </pc:spChg>
        <pc:spChg chg="add mod">
          <ac:chgData name="GREG BOLAN" userId="abfd906e8980bd45" providerId="LiveId" clId="{E03B4BEB-2C71-4484-AF7B-7C3FD356C82B}" dt="2020-11-24T19:01:43.096" v="219" actId="20577"/>
          <ac:spMkLst>
            <pc:docMk/>
            <pc:sldMk cId="204562112" sldId="256"/>
            <ac:spMk id="47" creationId="{15D13135-6739-41BA-9B77-80F051D0E492}"/>
          </ac:spMkLst>
        </pc:spChg>
        <pc:grpChg chg="add del mod">
          <ac:chgData name="GREG BOLAN" userId="abfd906e8980bd45" providerId="LiveId" clId="{E03B4BEB-2C71-4484-AF7B-7C3FD356C82B}" dt="2020-11-24T19:00:27.886" v="190"/>
          <ac:grpSpMkLst>
            <pc:docMk/>
            <pc:sldMk cId="204562112" sldId="256"/>
            <ac:grpSpMk id="16" creationId="{56BB0C9F-0F77-44C7-B9FB-B5C1F4FAD88E}"/>
          </ac:grpSpMkLst>
        </pc:grpChg>
        <pc:grpChg chg="add del mod">
          <ac:chgData name="GREG BOLAN" userId="abfd906e8980bd45" providerId="LiveId" clId="{E03B4BEB-2C71-4484-AF7B-7C3FD356C82B}" dt="2020-11-24T19:00:31.887" v="191" actId="165"/>
          <ac:grpSpMkLst>
            <pc:docMk/>
            <pc:sldMk cId="204562112" sldId="256"/>
            <ac:grpSpMk id="30" creationId="{76D43E03-A3DE-4A16-9733-9007EACE562E}"/>
          </ac:grpSpMkLst>
        </pc:grpChg>
        <pc:cxnChg chg="add mod topLvl">
          <ac:chgData name="GREG BOLAN" userId="abfd906e8980bd45" providerId="LiveId" clId="{E03B4BEB-2C71-4484-AF7B-7C3FD356C82B}" dt="2020-11-24T19:00:31.887" v="191" actId="165"/>
          <ac:cxnSpMkLst>
            <pc:docMk/>
            <pc:sldMk cId="204562112" sldId="256"/>
            <ac:cxnSpMk id="3" creationId="{484C9B95-64AE-4688-A88D-7F7422C9335E}"/>
          </ac:cxnSpMkLst>
        </pc:cxnChg>
        <pc:cxnChg chg="add mod topLvl">
          <ac:chgData name="GREG BOLAN" userId="abfd906e8980bd45" providerId="LiveId" clId="{E03B4BEB-2C71-4484-AF7B-7C3FD356C82B}" dt="2020-11-24T19:00:31.887" v="191" actId="165"/>
          <ac:cxnSpMkLst>
            <pc:docMk/>
            <pc:sldMk cId="204562112" sldId="256"/>
            <ac:cxnSpMk id="9" creationId="{5A73A769-9082-4802-9931-133A8BC6A56F}"/>
          </ac:cxnSpMkLst>
        </pc:cxnChg>
        <pc:cxnChg chg="add mod topLvl">
          <ac:chgData name="GREG BOLAN" userId="abfd906e8980bd45" providerId="LiveId" clId="{E03B4BEB-2C71-4484-AF7B-7C3FD356C82B}" dt="2020-11-24T19:00:31.887" v="191" actId="165"/>
          <ac:cxnSpMkLst>
            <pc:docMk/>
            <pc:sldMk cId="204562112" sldId="256"/>
            <ac:cxnSpMk id="11" creationId="{DB5EE0EF-C7EB-4D55-B10F-F7171383416D}"/>
          </ac:cxnSpMkLst>
        </pc:cxnChg>
        <pc:cxnChg chg="add mod topLvl">
          <ac:chgData name="GREG BOLAN" userId="abfd906e8980bd45" providerId="LiveId" clId="{E03B4BEB-2C71-4484-AF7B-7C3FD356C82B}" dt="2020-11-24T19:00:31.887" v="191" actId="165"/>
          <ac:cxnSpMkLst>
            <pc:docMk/>
            <pc:sldMk cId="204562112" sldId="256"/>
            <ac:cxnSpMk id="14" creationId="{7194AC15-4682-420B-A657-3E17FFFE114C}"/>
          </ac:cxnSpMkLst>
        </pc:cxnChg>
        <pc:cxnChg chg="add mod topLvl">
          <ac:chgData name="GREG BOLAN" userId="abfd906e8980bd45" providerId="LiveId" clId="{E03B4BEB-2C71-4484-AF7B-7C3FD356C82B}" dt="2020-11-24T19:00:31.887" v="191" actId="165"/>
          <ac:cxnSpMkLst>
            <pc:docMk/>
            <pc:sldMk cId="204562112" sldId="256"/>
            <ac:cxnSpMk id="17" creationId="{E5C097C7-DEDE-4CD7-8317-45F3803F09A9}"/>
          </ac:cxnSpMkLst>
        </pc:cxnChg>
        <pc:cxnChg chg="add mod topLvl">
          <ac:chgData name="GREG BOLAN" userId="abfd906e8980bd45" providerId="LiveId" clId="{E03B4BEB-2C71-4484-AF7B-7C3FD356C82B}" dt="2020-11-24T19:00:31.887" v="191" actId="165"/>
          <ac:cxnSpMkLst>
            <pc:docMk/>
            <pc:sldMk cId="204562112" sldId="256"/>
            <ac:cxnSpMk id="19" creationId="{D920B7BC-7ADB-4FA6-B39D-91F6E29931D6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20" creationId="{6D198D2B-8ED5-47C4-A68D-F9D9EE4DC382}"/>
          </ac:cxnSpMkLst>
        </pc:cxnChg>
        <pc:cxnChg chg="add mod topLvl">
          <ac:chgData name="GREG BOLAN" userId="abfd906e8980bd45" providerId="LiveId" clId="{E03B4BEB-2C71-4484-AF7B-7C3FD356C82B}" dt="2020-11-24T19:01:06.509" v="201" actId="1076"/>
          <ac:cxnSpMkLst>
            <pc:docMk/>
            <pc:sldMk cId="204562112" sldId="256"/>
            <ac:cxnSpMk id="21" creationId="{D28DFA45-61F3-4D52-961F-6C7CCB1CE9A2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24" creationId="{50CEB490-D94D-49C7-9B3C-C33BD0F48995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25" creationId="{116C6381-603A-4F36-857E-96B55DB329AC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26" creationId="{3937B4E4-5CE9-4FEE-BC2D-561A09F19BBD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27" creationId="{5E614B25-8208-45A6-B47D-94B0DAE8CF7A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31" creationId="{D247B714-5FFB-4F93-B869-18A9496EAEEE}"/>
          </ac:cxnSpMkLst>
        </pc:cxnChg>
        <pc:cxnChg chg="mod">
          <ac:chgData name="GREG BOLAN" userId="abfd906e8980bd45" providerId="LiveId" clId="{E03B4BEB-2C71-4484-AF7B-7C3FD356C82B}" dt="2020-11-24T19:00:24.642" v="189"/>
          <ac:cxnSpMkLst>
            <pc:docMk/>
            <pc:sldMk cId="204562112" sldId="256"/>
            <ac:cxnSpMk id="32" creationId="{C41B845B-5F19-41DC-8F3B-3806B1DC67EA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36" creationId="{9F8BEF97-ECDC-4F7D-AEA9-0E482EC5E1BB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39" creationId="{E191EE05-1E47-4381-A0BC-DEAECA7F2417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40" creationId="{DC772769-64F0-4062-9339-0C0260AB3DBC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41" creationId="{0C13C619-D8FA-4F8E-ABB5-43994D9256F4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42" creationId="{E84DF10F-3441-4399-A2DE-F9208D2E7950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43" creationId="{452E9A03-9D8F-4AFE-9DAA-59568B3A83E2}"/>
          </ac:cxnSpMkLst>
        </pc:cxnChg>
        <pc:cxnChg chg="add del mod">
          <ac:chgData name="GREG BOLAN" userId="abfd906e8980bd45" providerId="LiveId" clId="{E03B4BEB-2C71-4484-AF7B-7C3FD356C82B}" dt="2020-11-24T19:00:56.977" v="199"/>
          <ac:cxnSpMkLst>
            <pc:docMk/>
            <pc:sldMk cId="204562112" sldId="256"/>
            <ac:cxnSpMk id="44" creationId="{148317B9-88B2-4DEF-BCF7-97E864264571}"/>
          </ac:cxnSpMkLst>
        </pc:cxnChg>
      </pc:sldChg>
      <pc:sldChg chg="new">
        <pc:chgData name="GREG BOLAN" userId="abfd906e8980bd45" providerId="LiveId" clId="{E03B4BEB-2C71-4484-AF7B-7C3FD356C82B}" dt="2020-11-24T17:12:03.286" v="185" actId="680"/>
        <pc:sldMkLst>
          <pc:docMk/>
          <pc:sldMk cId="98028608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DAF1-912A-422D-9084-09754E0D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29AE-38B3-4A9A-A3B1-FADA9D7E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1FB3-06A8-4F6B-9C38-05A660BD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6604-57CE-42EA-8462-B0B84001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F14E-2A0E-4466-BF24-E23FF287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87A6-8277-480F-8CAD-98A83B7E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EA5BE-9387-4BD2-8208-227958F3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1499-E133-4D94-AAB5-8E11E4C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DBB2-4E2E-4D90-B051-6FFABBBB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F737-C483-4EE4-A8D4-DC1DC6E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8D4DD-2B37-4E30-A177-E25973C06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D49F4-7FAC-4D5B-8BC3-E6637B35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7012F-A8D8-4A0A-8E51-74172A7D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BBCE-5538-453C-9AC2-1C09D2DD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C6D7-644A-41C2-AD6B-F0CE17FA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270-F486-499B-83CB-FE48CF2E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692B-8B21-4DE0-A210-387969596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066E-62A2-4041-A0FC-9EE4F6A4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49519-EE97-4386-A61E-108EB4F0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885F-1D02-4542-9393-9D7BA705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04D0-5652-4FFD-A3EC-DE71E931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0965-A5B1-41C2-B81E-69C9ADB0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E2D1-CF3B-4AFE-9E64-68351271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83E9-8804-4B01-951C-583AC9CE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8907C-7051-4922-AB67-41D9210E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5AB5-6FB8-4167-8EBC-4A5B22E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0D56-9F74-4D0A-AE90-C21458817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B6659-5301-4F5D-BD60-0495498BE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FB41-7C66-4D1F-A108-636EA40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E4C15-2BDA-4EF7-B0E1-EDF36169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5000-9BFA-4FC5-9B76-3D5A529C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9E08-A3F5-44B4-8316-F3F5DE83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C77CD-E66C-4193-A078-E6DBB945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B8E1C-EC54-4F41-A996-5659B7DC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3F3C8-CE5A-41A0-9E5D-13D544B28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09A18-21BE-4CDF-BD54-23D3FCBC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32D9F-4146-4970-89CC-59AFCD04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B061-C81A-446E-BA26-88FF08EA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17E63-2B02-4B07-9E4E-123AB84F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EE59-A927-484F-B6B5-48C145D7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976B0-BC39-48FA-8A59-3FE14DB3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93CC9-6AD0-4D9F-B448-1560CCE0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C0526-623D-4391-B748-9C9A0309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370A2-8B0B-403E-A1C8-42ADD584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2DD40-16B1-43B9-9CC0-843C73CB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8A734-E414-490A-BF14-28F63216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BCC-71C6-432C-B5DD-2020280B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03D0-DE5F-487F-BC1C-B8408FE5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18D52-9A6B-4250-B25E-872A1768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95E0F-9ACB-47D3-9DDC-E47B03F3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0233-49E4-4430-A02C-DA947EF0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C24E-37A0-4578-AE61-CAF8D3C2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BB3C-E693-4B13-A4BE-AF5A11DF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D64C7-206A-467E-8F8A-35EDE318D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942C-8BC9-4F9F-AFD5-E8BE3056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3186-0B04-43C9-8B42-F0AE1176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4493-67F4-45C1-A17D-C5888276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ABD3C-F8F2-4C7C-95CA-9E52E3DE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905E0-8D8A-447A-8817-BA18FEB8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9474-EBF3-4E33-BA98-8E44A8EB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1305-BDA8-4649-AAB3-76502C506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8CA0-80D0-4979-8A54-7D8E627D1CF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7CE8-D71E-4D4F-96F2-AE25D5CC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2004-3CA4-4F2E-A2B4-452D04FDE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F237-E7A4-469F-B16D-5A89456F1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2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4C9B95-64AE-4688-A88D-7F7422C9335E}"/>
              </a:ext>
            </a:extLst>
          </p:cNvPr>
          <p:cNvCxnSpPr>
            <a:stCxn id="4" idx="4"/>
          </p:cNvCxnSpPr>
          <p:nvPr/>
        </p:nvCxnSpPr>
        <p:spPr>
          <a:xfrm>
            <a:off x="6096000" y="2237172"/>
            <a:ext cx="0" cy="49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42076E6-16BA-4A5F-B0C9-DA5A2518F0D2}"/>
              </a:ext>
            </a:extLst>
          </p:cNvPr>
          <p:cNvGrpSpPr/>
          <p:nvPr/>
        </p:nvGrpSpPr>
        <p:grpSpPr>
          <a:xfrm>
            <a:off x="2719919" y="1063285"/>
            <a:ext cx="6752159" cy="5316982"/>
            <a:chOff x="2719919" y="1063285"/>
            <a:chExt cx="6752159" cy="53169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F7DDF8-C1D2-4B79-9ED6-C2453805FB39}"/>
                </a:ext>
              </a:extLst>
            </p:cNvPr>
            <p:cNvSpPr/>
            <p:nvPr/>
          </p:nvSpPr>
          <p:spPr>
            <a:xfrm>
              <a:off x="4686623" y="1063285"/>
              <a:ext cx="2818753" cy="1173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Pharmaceutical Manufacturer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671936-B4D3-4076-85AA-6589AC318879}"/>
                </a:ext>
              </a:extLst>
            </p:cNvPr>
            <p:cNvSpPr/>
            <p:nvPr/>
          </p:nvSpPr>
          <p:spPr>
            <a:xfrm>
              <a:off x="4790589" y="2734322"/>
              <a:ext cx="2610822" cy="1065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 Wholesaler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1D66EC-8080-4F6D-8F7F-1B44DF80E328}"/>
                </a:ext>
              </a:extLst>
            </p:cNvPr>
            <p:cNvSpPr/>
            <p:nvPr/>
          </p:nvSpPr>
          <p:spPr>
            <a:xfrm>
              <a:off x="6493322" y="4060145"/>
              <a:ext cx="2943641" cy="938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Non-retail Pharmacies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73A769-9082-4802-9931-133A8BC6A56F}"/>
                </a:ext>
              </a:extLst>
            </p:cNvPr>
            <p:cNvCxnSpPr>
              <a:stCxn id="4" idx="2"/>
            </p:cNvCxnSpPr>
            <p:nvPr/>
          </p:nvCxnSpPr>
          <p:spPr>
            <a:xfrm flipH="1" flipV="1">
              <a:off x="3968318" y="1650228"/>
              <a:ext cx="71830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B5EE0EF-C7EB-4D55-B10F-F7171383416D}"/>
                </a:ext>
              </a:extLst>
            </p:cNvPr>
            <p:cNvCxnSpPr>
              <a:cxnSpLocks/>
            </p:cNvCxnSpPr>
            <p:nvPr/>
          </p:nvCxnSpPr>
          <p:spPr>
            <a:xfrm>
              <a:off x="3977196" y="1650228"/>
              <a:ext cx="0" cy="2409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94AC15-4682-420B-A657-3E17FFFE114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327470" y="3266983"/>
              <a:ext cx="4631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C097C7-DEDE-4CD7-8317-45F3803F09A9}"/>
                </a:ext>
              </a:extLst>
            </p:cNvPr>
            <p:cNvCxnSpPr/>
            <p:nvPr/>
          </p:nvCxnSpPr>
          <p:spPr>
            <a:xfrm>
              <a:off x="4327470" y="3266982"/>
              <a:ext cx="0" cy="793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20B7BC-7ADB-4FA6-B39D-91F6E29931D6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7401411" y="3266982"/>
              <a:ext cx="5637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8DFA45-61F3-4D52-961F-6C7CCB1CE9A2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7965142" y="3266982"/>
              <a:ext cx="1" cy="793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62A997C8-A334-4D11-8099-39C39613FBC5}"/>
                </a:ext>
              </a:extLst>
            </p:cNvPr>
            <p:cNvSpPr/>
            <p:nvPr/>
          </p:nvSpPr>
          <p:spPr>
            <a:xfrm rot="5400000">
              <a:off x="5637621" y="1666230"/>
              <a:ext cx="916755" cy="6752159"/>
            </a:xfrm>
            <a:prstGeom prst="rightBrace">
              <a:avLst>
                <a:gd name="adj1" fmla="val 8333"/>
                <a:gd name="adj2" fmla="val 491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F67C18-0CFD-40A7-B440-35DB0421BE30}"/>
                </a:ext>
              </a:extLst>
            </p:cNvPr>
            <p:cNvSpPr/>
            <p:nvPr/>
          </p:nvSpPr>
          <p:spPr>
            <a:xfrm>
              <a:off x="5010753" y="5649253"/>
              <a:ext cx="2390658" cy="7310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5D13135-6739-41BA-9B77-80F051D0E492}"/>
                </a:ext>
              </a:extLst>
            </p:cNvPr>
            <p:cNvSpPr/>
            <p:nvPr/>
          </p:nvSpPr>
          <p:spPr>
            <a:xfrm>
              <a:off x="2755037" y="4063190"/>
              <a:ext cx="2943641" cy="9389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Retail Pharmacies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6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60A5-BD6D-4701-B48B-EDBAE87D9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DC1C-B3A4-48A7-BED0-F70607E5D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6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BOLAN</dc:creator>
  <cp:lastModifiedBy>GREG BOLAN</cp:lastModifiedBy>
  <cp:revision>1</cp:revision>
  <dcterms:created xsi:type="dcterms:W3CDTF">2020-11-24T04:08:59Z</dcterms:created>
  <dcterms:modified xsi:type="dcterms:W3CDTF">2020-12-16T21:52:44Z</dcterms:modified>
</cp:coreProperties>
</file>