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696" r:id="rId2"/>
  </p:sldMasterIdLst>
  <p:notesMasterIdLst>
    <p:notesMasterId r:id="rId8"/>
  </p:notesMasterIdLst>
  <p:sldIdLst>
    <p:sldId id="256" r:id="rId3"/>
    <p:sldId id="257" r:id="rId4"/>
    <p:sldId id="259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6E6"/>
    <a:srgbClr val="1A252F"/>
    <a:srgbClr val="1A1B30"/>
    <a:srgbClr val="EB5F24"/>
    <a:srgbClr val="34495E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125" d="100"/>
          <a:sy n="125" d="100"/>
        </p:scale>
        <p:origin x="360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F7E2BC-50C7-4E00-9D9E-764F3B851E4A}" type="datetimeFigureOut">
              <a:rPr lang="nl-BE" smtClean="0"/>
              <a:t>18/01/2021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8DC5DD-D2C3-4C9B-9AA1-A3E1E2D2474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49119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B94F8-83C3-4C5D-A1EC-C89B9A4969C3}" type="datetimeFigureOut">
              <a:rPr lang="nl-BE" smtClean="0"/>
              <a:t>18/01/2021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ACEA3-9210-4C88-8605-6D827F16E33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1684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B94F8-83C3-4C5D-A1EC-C89B9A4969C3}" type="datetimeFigureOut">
              <a:rPr lang="nl-BE" smtClean="0"/>
              <a:t>18/01/2021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ACEA3-9210-4C88-8605-6D827F16E33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26616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B94F8-83C3-4C5D-A1EC-C89B9A4969C3}" type="datetimeFigureOut">
              <a:rPr lang="nl-BE" smtClean="0"/>
              <a:t>18/01/2021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ACEA3-9210-4C88-8605-6D827F16E33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691430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hoek 2">
            <a:extLst>
              <a:ext uri="{FF2B5EF4-FFF2-40B4-BE49-F238E27FC236}">
                <a16:creationId xmlns:a16="http://schemas.microsoft.com/office/drawing/2014/main" id="{863868D1-D56E-4076-98F8-DBF356E7FA9D}"/>
              </a:ext>
            </a:extLst>
          </p:cNvPr>
          <p:cNvSpPr/>
          <p:nvPr userDrawn="1"/>
        </p:nvSpPr>
        <p:spPr>
          <a:xfrm>
            <a:off x="0" y="-2"/>
            <a:ext cx="12192000" cy="6858000"/>
          </a:xfrm>
          <a:prstGeom prst="rect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1FD5CBC7-C567-4263-B20F-AB4988EDF98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90900" y="3052761"/>
            <a:ext cx="5410200" cy="752475"/>
          </a:xfrm>
          <a:prstGeom prst="rect">
            <a:avLst/>
          </a:prstGeom>
        </p:spPr>
      </p:pic>
      <p:sp>
        <p:nvSpPr>
          <p:cNvPr id="5" name="Tekstvak 4">
            <a:extLst>
              <a:ext uri="{FF2B5EF4-FFF2-40B4-BE49-F238E27FC236}">
                <a16:creationId xmlns:a16="http://schemas.microsoft.com/office/drawing/2014/main" id="{14A013A6-73FC-43AD-B2D7-C82597F64A43}"/>
              </a:ext>
            </a:extLst>
          </p:cNvPr>
          <p:cNvSpPr txBox="1"/>
          <p:nvPr userDrawn="1"/>
        </p:nvSpPr>
        <p:spPr>
          <a:xfrm>
            <a:off x="4448908" y="5017932"/>
            <a:ext cx="32941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0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Your</a:t>
            </a:r>
            <a:r>
              <a:rPr lang="nl-BE" sz="2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software, </a:t>
            </a:r>
            <a:r>
              <a:rPr lang="nl-BE" sz="20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our</a:t>
            </a:r>
            <a:r>
              <a:rPr lang="nl-BE" sz="2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nl-BE" sz="20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passion</a:t>
            </a:r>
            <a:endParaRPr lang="nl-BE" sz="20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69319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h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hoek 2">
            <a:extLst>
              <a:ext uri="{FF2B5EF4-FFF2-40B4-BE49-F238E27FC236}">
                <a16:creationId xmlns:a16="http://schemas.microsoft.com/office/drawing/2014/main" id="{863868D1-D56E-4076-98F8-DBF356E7FA9D}"/>
              </a:ext>
            </a:extLst>
          </p:cNvPr>
          <p:cNvSpPr/>
          <p:nvPr userDrawn="1"/>
        </p:nvSpPr>
        <p:spPr>
          <a:xfrm>
            <a:off x="0" y="-2"/>
            <a:ext cx="12192000" cy="6858000"/>
          </a:xfrm>
          <a:prstGeom prst="rect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1FD5CBC7-C567-4263-B20F-AB4988EDF98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90900" y="3052761"/>
            <a:ext cx="5410200" cy="752475"/>
          </a:xfrm>
          <a:prstGeom prst="rect">
            <a:avLst/>
          </a:prstGeom>
        </p:spPr>
      </p:pic>
      <p:sp>
        <p:nvSpPr>
          <p:cNvPr id="5" name="Tekstvak 4">
            <a:extLst>
              <a:ext uri="{FF2B5EF4-FFF2-40B4-BE49-F238E27FC236}">
                <a16:creationId xmlns:a16="http://schemas.microsoft.com/office/drawing/2014/main" id="{14A013A6-73FC-43AD-B2D7-C82597F64A43}"/>
              </a:ext>
            </a:extLst>
          </p:cNvPr>
          <p:cNvSpPr txBox="1"/>
          <p:nvPr userDrawn="1"/>
        </p:nvSpPr>
        <p:spPr>
          <a:xfrm>
            <a:off x="4448908" y="5017932"/>
            <a:ext cx="32941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0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Your</a:t>
            </a:r>
            <a:r>
              <a:rPr lang="nl-BE" sz="2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software, </a:t>
            </a:r>
            <a:r>
              <a:rPr lang="nl-BE" sz="20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our</a:t>
            </a:r>
            <a:r>
              <a:rPr lang="nl-BE" sz="2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nl-BE" sz="20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passion</a:t>
            </a:r>
            <a:endParaRPr lang="nl-BE" sz="20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42735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h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hoek 2">
            <a:extLst>
              <a:ext uri="{FF2B5EF4-FFF2-40B4-BE49-F238E27FC236}">
                <a16:creationId xmlns:a16="http://schemas.microsoft.com/office/drawing/2014/main" id="{863868D1-D56E-4076-98F8-DBF356E7FA9D}"/>
              </a:ext>
            </a:extLst>
          </p:cNvPr>
          <p:cNvSpPr/>
          <p:nvPr userDrawn="1"/>
        </p:nvSpPr>
        <p:spPr>
          <a:xfrm>
            <a:off x="0" y="-2"/>
            <a:ext cx="12192000" cy="6858000"/>
          </a:xfrm>
          <a:prstGeom prst="rect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1FD5CBC7-C567-4263-B20F-AB4988EDF98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90900" y="3052761"/>
            <a:ext cx="5410200" cy="752475"/>
          </a:xfrm>
          <a:prstGeom prst="rect">
            <a:avLst/>
          </a:prstGeom>
        </p:spPr>
      </p:pic>
      <p:sp>
        <p:nvSpPr>
          <p:cNvPr id="5" name="Tekstvak 4">
            <a:extLst>
              <a:ext uri="{FF2B5EF4-FFF2-40B4-BE49-F238E27FC236}">
                <a16:creationId xmlns:a16="http://schemas.microsoft.com/office/drawing/2014/main" id="{14A013A6-73FC-43AD-B2D7-C82597F64A43}"/>
              </a:ext>
            </a:extLst>
          </p:cNvPr>
          <p:cNvSpPr txBox="1"/>
          <p:nvPr userDrawn="1"/>
        </p:nvSpPr>
        <p:spPr>
          <a:xfrm>
            <a:off x="4448908" y="5017932"/>
            <a:ext cx="32941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0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Your</a:t>
            </a:r>
            <a:r>
              <a:rPr lang="nl-BE" sz="2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software, </a:t>
            </a:r>
            <a:r>
              <a:rPr lang="nl-BE" sz="20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our</a:t>
            </a:r>
            <a:r>
              <a:rPr lang="nl-BE" sz="2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nl-BE" sz="20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passion</a:t>
            </a:r>
            <a:endParaRPr lang="nl-BE" sz="20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64113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768966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hoek 2">
            <a:extLst>
              <a:ext uri="{FF2B5EF4-FFF2-40B4-BE49-F238E27FC236}">
                <a16:creationId xmlns:a16="http://schemas.microsoft.com/office/drawing/2014/main" id="{863868D1-D56E-4076-98F8-DBF356E7FA9D}"/>
              </a:ext>
            </a:extLst>
          </p:cNvPr>
          <p:cNvSpPr/>
          <p:nvPr userDrawn="1"/>
        </p:nvSpPr>
        <p:spPr>
          <a:xfrm>
            <a:off x="0" y="-2"/>
            <a:ext cx="12192000" cy="6858000"/>
          </a:xfrm>
          <a:prstGeom prst="rect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1FD5CBC7-C567-4263-B20F-AB4988EDF98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90900" y="3052761"/>
            <a:ext cx="5410200" cy="752475"/>
          </a:xfrm>
          <a:prstGeom prst="rect">
            <a:avLst/>
          </a:prstGeom>
        </p:spPr>
      </p:pic>
      <p:sp>
        <p:nvSpPr>
          <p:cNvPr id="5" name="Tekstvak 4">
            <a:extLst>
              <a:ext uri="{FF2B5EF4-FFF2-40B4-BE49-F238E27FC236}">
                <a16:creationId xmlns:a16="http://schemas.microsoft.com/office/drawing/2014/main" id="{14A013A6-73FC-43AD-B2D7-C82597F64A43}"/>
              </a:ext>
            </a:extLst>
          </p:cNvPr>
          <p:cNvSpPr txBox="1"/>
          <p:nvPr userDrawn="1"/>
        </p:nvSpPr>
        <p:spPr>
          <a:xfrm>
            <a:off x="4448908" y="5017932"/>
            <a:ext cx="32941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0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Your</a:t>
            </a:r>
            <a:r>
              <a:rPr lang="nl-BE" sz="2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software, </a:t>
            </a:r>
            <a:r>
              <a:rPr lang="nl-BE" sz="20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our</a:t>
            </a:r>
            <a:r>
              <a:rPr lang="nl-BE" sz="2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nl-BE" sz="20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passion</a:t>
            </a:r>
            <a:endParaRPr lang="nl-BE" sz="20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88879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B94F8-83C3-4C5D-A1EC-C89B9A4969C3}" type="datetimeFigureOut">
              <a:rPr lang="nl-BE" smtClean="0"/>
              <a:t>18/01/2021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ACEA3-9210-4C88-8605-6D827F16E33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8066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B94F8-83C3-4C5D-A1EC-C89B9A4969C3}" type="datetimeFigureOut">
              <a:rPr lang="nl-BE" smtClean="0"/>
              <a:t>18/01/2021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ACEA3-9210-4C88-8605-6D827F16E33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69897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B94F8-83C3-4C5D-A1EC-C89B9A4969C3}" type="datetimeFigureOut">
              <a:rPr lang="nl-BE" smtClean="0"/>
              <a:t>18/01/2021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ACEA3-9210-4C88-8605-6D827F16E33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61552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B94F8-83C3-4C5D-A1EC-C89B9A4969C3}" type="datetimeFigureOut">
              <a:rPr lang="nl-BE" smtClean="0"/>
              <a:t>18/01/2021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ACEA3-9210-4C88-8605-6D827F16E33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91678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B94F8-83C3-4C5D-A1EC-C89B9A4969C3}" type="datetimeFigureOut">
              <a:rPr lang="nl-BE" smtClean="0"/>
              <a:t>18/01/2021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ACEA3-9210-4C88-8605-6D827F16E33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65927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B94F8-83C3-4C5D-A1EC-C89B9A4969C3}" type="datetimeFigureOut">
              <a:rPr lang="nl-BE" smtClean="0"/>
              <a:t>18/01/2021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ACEA3-9210-4C88-8605-6D827F16E33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51083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B94F8-83C3-4C5D-A1EC-C89B9A4969C3}" type="datetimeFigureOut">
              <a:rPr lang="nl-BE" smtClean="0"/>
              <a:t>18/01/2021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ACEA3-9210-4C88-8605-6D827F16E33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21682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B94F8-83C3-4C5D-A1EC-C89B9A4969C3}" type="datetimeFigureOut">
              <a:rPr lang="nl-BE" smtClean="0"/>
              <a:t>18/01/2021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ACEA3-9210-4C88-8605-6D827F16E33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67637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B94F8-83C3-4C5D-A1EC-C89B9A4969C3}" type="datetimeFigureOut">
              <a:rPr lang="nl-BE" smtClean="0"/>
              <a:t>18/01/2021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ACEA3-9210-4C88-8605-6D827F16E33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78264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B94F8-83C3-4C5D-A1EC-C89B9A4969C3}" type="datetimeFigureOut">
              <a:rPr lang="nl-BE" smtClean="0"/>
              <a:t>18/01/2021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BACEA3-9210-4C88-8605-6D827F16E33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35556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9" r:id="rId12"/>
    <p:sldLayoutId id="2147483718" r:id="rId13"/>
    <p:sldLayoutId id="2147483736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6758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700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35986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25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vak 3">
            <a:extLst>
              <a:ext uri="{FF2B5EF4-FFF2-40B4-BE49-F238E27FC236}">
                <a16:creationId xmlns:a16="http://schemas.microsoft.com/office/drawing/2014/main" id="{964AE9CD-8C27-408C-B33F-CBB6BB5AE0F4}"/>
              </a:ext>
            </a:extLst>
          </p:cNvPr>
          <p:cNvSpPr txBox="1"/>
          <p:nvPr/>
        </p:nvSpPr>
        <p:spPr>
          <a:xfrm>
            <a:off x="4193325" y="2754860"/>
            <a:ext cx="299817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nl-BE" sz="2800" cap="all" dirty="0">
                <a:solidFill>
                  <a:schemeClr val="bg1"/>
                </a:solidFill>
                <a:latin typeface="Bahnschrift SemiBold" panose="020B0502040204020203" pitchFamily="34" charset="0"/>
              </a:rPr>
              <a:t>API Stack</a:t>
            </a:r>
          </a:p>
        </p:txBody>
      </p:sp>
      <p:cxnSp>
        <p:nvCxnSpPr>
          <p:cNvPr id="5" name="Rechte verbindingslijn 4">
            <a:extLst>
              <a:ext uri="{FF2B5EF4-FFF2-40B4-BE49-F238E27FC236}">
                <a16:creationId xmlns:a16="http://schemas.microsoft.com/office/drawing/2014/main" id="{C2C971C3-A75F-4FBC-869C-FD58E563D4D5}"/>
              </a:ext>
            </a:extLst>
          </p:cNvPr>
          <p:cNvCxnSpPr/>
          <p:nvPr/>
        </p:nvCxnSpPr>
        <p:spPr>
          <a:xfrm>
            <a:off x="4291243" y="3673779"/>
            <a:ext cx="552450" cy="0"/>
          </a:xfrm>
          <a:prstGeom prst="line">
            <a:avLst/>
          </a:prstGeom>
          <a:ln w="28575" cmpd="sng">
            <a:solidFill>
              <a:srgbClr val="EB5F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Afbeelding 10">
            <a:extLst>
              <a:ext uri="{FF2B5EF4-FFF2-40B4-BE49-F238E27FC236}">
                <a16:creationId xmlns:a16="http://schemas.microsoft.com/office/drawing/2014/main" id="{25788B72-248F-4091-BFC6-6C2D1F6B7E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4647" y="3354893"/>
            <a:ext cx="3301587" cy="3301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983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08BF731-8C92-4A3A-8E49-CE963FA1DEEC}"/>
              </a:ext>
            </a:extLst>
          </p:cNvPr>
          <p:cNvSpPr txBox="1">
            <a:spLocks/>
          </p:cNvSpPr>
          <p:nvPr/>
        </p:nvSpPr>
        <p:spPr>
          <a:xfrm>
            <a:off x="510824" y="37567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latin typeface="+mn-lt"/>
              </a:rPr>
              <a:t>Technology</a:t>
            </a:r>
            <a:endParaRPr lang="en-BE" sz="2800" b="1" dirty="0">
              <a:latin typeface="+mn-lt"/>
            </a:endParaRPr>
          </a:p>
        </p:txBody>
      </p:sp>
      <p:pic>
        <p:nvPicPr>
          <p:cNvPr id="2" name="Afbeelding 1">
            <a:extLst>
              <a:ext uri="{FF2B5EF4-FFF2-40B4-BE49-F238E27FC236}">
                <a16:creationId xmlns:a16="http://schemas.microsoft.com/office/drawing/2014/main" id="{F3E0161D-D594-4ADE-AA3F-AA1F2BB5C9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6659" y="257909"/>
            <a:ext cx="646232" cy="646232"/>
          </a:xfrm>
          <a:prstGeom prst="rect">
            <a:avLst/>
          </a:prstGeom>
        </p:spPr>
      </p:pic>
      <p:sp>
        <p:nvSpPr>
          <p:cNvPr id="32" name="TextBox 49">
            <a:extLst>
              <a:ext uri="{FF2B5EF4-FFF2-40B4-BE49-F238E27FC236}">
                <a16:creationId xmlns:a16="http://schemas.microsoft.com/office/drawing/2014/main" id="{65946932-2A2C-4FE7-B3B4-3536E98BD5C9}"/>
              </a:ext>
            </a:extLst>
          </p:cNvPr>
          <p:cNvSpPr txBox="1"/>
          <p:nvPr/>
        </p:nvSpPr>
        <p:spPr>
          <a:xfrm>
            <a:off x="1258349" y="1881177"/>
            <a:ext cx="1069454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.NET Core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EF.Core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Code first approach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Separate migrations for different environments: dev, test, production, 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AutoMapper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Logging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Serilog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Seq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Documentation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Swagger/</a:t>
            </a:r>
            <a:r>
              <a:rPr lang="en-US" dirty="0" err="1"/>
              <a:t>Swashbuckle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Authentication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IdentityServer</a:t>
            </a:r>
            <a:r>
              <a:rPr lang="en-US" dirty="0"/>
              <a:t>/</a:t>
            </a:r>
            <a:r>
              <a:rPr lang="en-US" dirty="0" err="1"/>
              <a:t>OpenId</a:t>
            </a:r>
            <a:r>
              <a:rPr lang="en-US" dirty="0"/>
              <a:t> Connect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AD/Azure AD</a:t>
            </a:r>
          </a:p>
        </p:txBody>
      </p:sp>
    </p:spTree>
    <p:extLst>
      <p:ext uri="{BB962C8B-B14F-4D97-AF65-F5344CB8AC3E}">
        <p14:creationId xmlns:p14="http://schemas.microsoft.com/office/powerpoint/2010/main" val="2446133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08BF731-8C92-4A3A-8E49-CE963FA1DEEC}"/>
              </a:ext>
            </a:extLst>
          </p:cNvPr>
          <p:cNvSpPr txBox="1">
            <a:spLocks/>
          </p:cNvSpPr>
          <p:nvPr/>
        </p:nvSpPr>
        <p:spPr>
          <a:xfrm>
            <a:off x="510824" y="37567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latin typeface="+mn-lt"/>
              </a:rPr>
              <a:t>Out-of-the-box functionality</a:t>
            </a:r>
            <a:endParaRPr lang="en-BE" sz="2800" b="1" dirty="0">
              <a:latin typeface="+mn-lt"/>
            </a:endParaRPr>
          </a:p>
        </p:txBody>
      </p:sp>
      <p:pic>
        <p:nvPicPr>
          <p:cNvPr id="2" name="Afbeelding 1">
            <a:extLst>
              <a:ext uri="{FF2B5EF4-FFF2-40B4-BE49-F238E27FC236}">
                <a16:creationId xmlns:a16="http://schemas.microsoft.com/office/drawing/2014/main" id="{F3E0161D-D594-4ADE-AA3F-AA1F2BB5C9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6659" y="257909"/>
            <a:ext cx="646232" cy="646232"/>
          </a:xfrm>
          <a:prstGeom prst="rect">
            <a:avLst/>
          </a:prstGeom>
        </p:spPr>
      </p:pic>
      <p:sp>
        <p:nvSpPr>
          <p:cNvPr id="32" name="TextBox 49">
            <a:extLst>
              <a:ext uri="{FF2B5EF4-FFF2-40B4-BE49-F238E27FC236}">
                <a16:creationId xmlns:a16="http://schemas.microsoft.com/office/drawing/2014/main" id="{65946932-2A2C-4FE7-B3B4-3536E98BD5C9}"/>
              </a:ext>
            </a:extLst>
          </p:cNvPr>
          <p:cNvSpPr txBox="1"/>
          <p:nvPr/>
        </p:nvSpPr>
        <p:spPr>
          <a:xfrm>
            <a:off x="1258349" y="1881177"/>
            <a:ext cx="1069454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All CRUD operations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Searching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Filtering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Sorting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Paging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Includes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Client decides which information should be retrieved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Commands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For e.g. batch operations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Background processing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Long-term operations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Reports progress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Scheduled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Based on Quartz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CRON Expressions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964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08BF731-8C92-4A3A-8E49-CE963FA1DEEC}"/>
              </a:ext>
            </a:extLst>
          </p:cNvPr>
          <p:cNvSpPr txBox="1">
            <a:spLocks/>
          </p:cNvSpPr>
          <p:nvPr/>
        </p:nvSpPr>
        <p:spPr>
          <a:xfrm>
            <a:off x="510824" y="37567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latin typeface="+mn-lt"/>
              </a:rPr>
              <a:t>Fully customizable</a:t>
            </a:r>
            <a:endParaRPr lang="en-BE" sz="2800" b="1" dirty="0">
              <a:latin typeface="+mn-lt"/>
            </a:endParaRPr>
          </a:p>
        </p:txBody>
      </p:sp>
      <p:pic>
        <p:nvPicPr>
          <p:cNvPr id="2" name="Afbeelding 1">
            <a:extLst>
              <a:ext uri="{FF2B5EF4-FFF2-40B4-BE49-F238E27FC236}">
                <a16:creationId xmlns:a16="http://schemas.microsoft.com/office/drawing/2014/main" id="{F3E0161D-D594-4ADE-AA3F-AA1F2BB5C9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6659" y="257909"/>
            <a:ext cx="646232" cy="646232"/>
          </a:xfrm>
          <a:prstGeom prst="rect">
            <a:avLst/>
          </a:prstGeom>
        </p:spPr>
      </p:pic>
      <p:sp>
        <p:nvSpPr>
          <p:cNvPr id="32" name="TextBox 49">
            <a:extLst>
              <a:ext uri="{FF2B5EF4-FFF2-40B4-BE49-F238E27FC236}">
                <a16:creationId xmlns:a16="http://schemas.microsoft.com/office/drawing/2014/main" id="{65946932-2A2C-4FE7-B3B4-3536E98BD5C9}"/>
              </a:ext>
            </a:extLst>
          </p:cNvPr>
          <p:cNvSpPr txBox="1"/>
          <p:nvPr/>
        </p:nvSpPr>
        <p:spPr>
          <a:xfrm>
            <a:off x="1258349" y="1881177"/>
            <a:ext cx="1069454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Custom filtering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Custom sorting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Inhook</a:t>
            </a:r>
            <a:r>
              <a:rPr lang="en-US" dirty="0"/>
              <a:t> points in CRUD operations: before, after, 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Custom mapping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e.g. many-to-many tables to flat </a:t>
            </a:r>
            <a:r>
              <a:rPr lang="en-US" dirty="0" err="1"/>
              <a:t>DTO</a:t>
            </a:r>
            <a:r>
              <a:rPr lang="en-US" dirty="0"/>
              <a:t> list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Calculated properties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443449"/>
      </p:ext>
    </p:extLst>
  </p:cSld>
  <p:clrMapOvr>
    <a:masterClrMapping/>
  </p:clrMapOvr>
</p:sld>
</file>

<file path=ppt/theme/theme1.xml><?xml version="1.0" encoding="utf-8"?>
<a:theme xmlns:a="http://schemas.openxmlformats.org/drawingml/2006/main" name="metanous">
  <a:themeElements>
    <a:clrScheme name="Metanous">
      <a:dk1>
        <a:srgbClr val="34495E"/>
      </a:dk1>
      <a:lt1>
        <a:sysClr val="window" lastClr="FFFFFF"/>
      </a:lt1>
      <a:dk2>
        <a:srgbClr val="1A2530"/>
      </a:dk2>
      <a:lt2>
        <a:srgbClr val="D8E7F4"/>
      </a:lt2>
      <a:accent1>
        <a:srgbClr val="34495E"/>
      </a:accent1>
      <a:accent2>
        <a:srgbClr val="ED7D31"/>
      </a:accent2>
      <a:accent3>
        <a:srgbClr val="1A2530"/>
      </a:accent3>
      <a:accent4>
        <a:srgbClr val="D8E7F4"/>
      </a:accent4>
      <a:accent5>
        <a:srgbClr val="5B9BD5"/>
      </a:accent5>
      <a:accent6>
        <a:srgbClr val="FFC000"/>
      </a:accent6>
      <a:hlink>
        <a:srgbClr val="ED7D31"/>
      </a:hlink>
      <a:folHlink>
        <a:srgbClr val="34495E"/>
      </a:folHlink>
    </a:clrScheme>
    <a:fontScheme name="Kantoorthe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anous" id="{76431CBB-823F-437C-8B86-234C60572AD1}" vid="{B5E61274-DC59-4B1C-90CD-5E142E2496EF}"/>
    </a:ext>
  </a:extLst>
</a:theme>
</file>

<file path=ppt/theme/theme2.xml><?xml version="1.0" encoding="utf-8"?>
<a:theme xmlns:a="http://schemas.openxmlformats.org/drawingml/2006/main" name="Storyboard Layout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metanous</Template>
  <TotalTime>0</TotalTime>
  <Words>110</Words>
  <Application>Microsoft Office PowerPoint</Application>
  <PresentationFormat>Widescreen</PresentationFormat>
  <Paragraphs>39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Bahnschrift SemiBold</vt:lpstr>
      <vt:lpstr>Calibri</vt:lpstr>
      <vt:lpstr>Calibri Light</vt:lpstr>
      <vt:lpstr>Roboto</vt:lpstr>
      <vt:lpstr>metanous</vt:lpstr>
      <vt:lpstr>Storyboard Layouts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An-Sofie De Staercke</dc:creator>
  <cp:lastModifiedBy>Frank Guns</cp:lastModifiedBy>
  <cp:revision>16</cp:revision>
  <dcterms:created xsi:type="dcterms:W3CDTF">2018-09-10T08:31:18Z</dcterms:created>
  <dcterms:modified xsi:type="dcterms:W3CDTF">2021-01-18T09:33:47Z</dcterms:modified>
</cp:coreProperties>
</file>