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3EE6B-5CF6-4C3F-9A9E-4B0DC761395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A90C-31CA-4547-A5E5-6AD73C96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B53-9653-4660-901E-C4D21A41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93105-CEF3-4280-AFE2-31ADC2960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ECE-3764-4265-A438-BC77D915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5517889-9820-45FE-904E-03DB1E688DF6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7F40-6BED-4361-A30D-D0132318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35F1-CF40-4054-8DD5-8B329A9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ECBF-49DE-4C66-B45D-792159EB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9EDFE-37CA-472E-8344-FE5BBE24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45AA-AF9F-4861-8123-6BCCE239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A934-0FBA-4386-86BC-06A07442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3237-D3BF-4F9D-AD8D-C28A32DD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8F487-401B-4436-A033-ADE3B5B8B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AEA0E-A20A-4119-8C30-0A360189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340C-4FD0-4230-B596-D9410D3F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F8EC-ECA1-4E0A-A4C7-8DC2EC7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2312-6696-4F4A-86FA-9DC6EB29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6DF-353D-4580-A96F-F54F9733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6A8F-3C0E-4977-A6DE-88B3F06F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5C42-EF86-4C70-BB2B-320B0475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D6D8-8504-4B94-BA71-D9D7CB0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4F65-3B01-4340-A2E7-62A7FAAF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B75A-DD83-43D9-80A2-A7871F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72485-36EF-4822-A881-6061E9C88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3979-C68D-4573-ADAE-B02B4223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6231-ED69-48D5-A414-C5EEAB29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199F-4245-4E67-A338-712B8E2C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5567-DAA4-43BF-AFA6-534D8F7C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BC63-DB25-47C4-A8C4-EC836F1E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09551-4047-4312-A3D8-E0879702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0C2B-B13C-4663-828A-651D388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7155-DBDE-4FF1-B9E6-63B8C258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B7443-3312-4E6C-AE0D-21D8F149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D97-0982-484D-861B-7310B9D4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C2A8-D44B-489C-B621-F21BD7DE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C0CC9-121D-453A-93F9-F81B4B9D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FE63E-88E5-4566-93AF-0EF7F31B5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12C59-5641-4436-A2FC-CD8B25684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EF892-BA15-45D9-93BB-0719A4C6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58F5-9858-41AF-AE0C-1B598B31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97895-95D4-409C-AAC2-F146168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172A-AAAA-4A77-985B-FFDF991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2BFDF-0447-4676-8A4D-FF920743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7E920-74E2-4DD7-A537-8946E9A2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997B-3439-4C70-80C6-EDB0BB3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A6B0F-E97D-4C5B-B6AA-54C7D0AB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A12E-F27D-4562-98E7-B26FC7EA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9D043-56C2-41A6-A37C-810CC18D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B3C2-0FAA-432B-8263-08AE3B3D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C0DA-E393-4800-8CCC-5CAC35DF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FC86-882A-450E-964F-03047955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6B97-C429-4117-BAD9-DB23023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2CBE1-2E8D-48F2-9977-DB2F5090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9265-0B86-4F33-BC66-B4713F67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37BD-3E64-479C-AC45-47346CD4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9D708-944C-4BF1-9ED3-C204FF845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E2738-3BD8-4D5A-964A-3CD43B6A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DC86-7719-4D6E-8FF2-A54369AB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7889-9820-45FE-904E-03DB1E688DF6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F9574-424C-448F-B5B5-71054AE9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E7003-D88B-45A4-A0F4-69618D65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FD32-9BF7-470A-AC37-B1C4D4B8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73400E-9A16-4913-8991-9F927CA294C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8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3D75B-C020-400A-82B4-FF48A34C2BB4}"/>
              </a:ext>
            </a:extLst>
          </p:cNvPr>
          <p:cNvSpPr/>
          <p:nvPr userDrawn="1"/>
        </p:nvSpPr>
        <p:spPr>
          <a:xfrm>
            <a:off x="0" y="0"/>
            <a:ext cx="12192000" cy="694197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33EB9-612C-4F83-A7EE-F6ABD00A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F4CE4-E97E-4675-8641-87AFE45F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7BC7-9AB1-48D1-9D2C-7F759C061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517889-9820-45FE-904E-03DB1E688DF6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29CC-A695-421E-A3F5-7586D552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A4A4-3BEA-4ACD-9885-498580962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tanner44.github.io/OfMonstersAndMen/" TargetMode="External"/><Relationship Id="rId2" Type="http://schemas.openxmlformats.org/officeDocument/2006/relationships/hyperlink" Target="https://github.com/ttanner44/OfMonstersAndM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D59592-ACD3-4D9D-B38C-CF719420AEC6}"/>
              </a:ext>
            </a:extLst>
          </p:cNvPr>
          <p:cNvSpPr txBox="1"/>
          <p:nvPr/>
        </p:nvSpPr>
        <p:spPr>
          <a:xfrm>
            <a:off x="2369575" y="1719734"/>
            <a:ext cx="72660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</a:rPr>
              <a:t>Satellite Flyover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</a:rPr>
              <a:t>Of Monsters </a:t>
            </a:r>
            <a:r>
              <a:rPr lang="en-US" sz="4800" b="1" dirty="0">
                <a:solidFill>
                  <a:schemeClr val="bg1"/>
                </a:solidFill>
              </a:rPr>
              <a:t>and Men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</a:rPr>
              <a:t>May 2020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1"/>
                </a:solidFill>
              </a:rPr>
              <a:t>Anitha</a:t>
            </a:r>
            <a:r>
              <a:rPr lang="en-US" sz="2000" b="1" dirty="0">
                <a:solidFill>
                  <a:schemeClr val="bg1"/>
                </a:solidFill>
              </a:rPr>
              <a:t> Venkatesan, Michael Nguyen, Gene Shaver, Tim Tanner</a:t>
            </a:r>
          </a:p>
        </p:txBody>
      </p:sp>
    </p:spTree>
    <p:extLst>
      <p:ext uri="{BB962C8B-B14F-4D97-AF65-F5344CB8AC3E}">
        <p14:creationId xmlns:p14="http://schemas.microsoft.com/office/powerpoint/2010/main" val="69815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5DE-13D1-4861-9895-70BD007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Summary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Concept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Process and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Demo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Backlog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Links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4E87A7-03AC-441D-BC1C-D234846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5DE-13D1-4861-9895-70BD007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application will pique your curiosity.  Who knew there was so much flying overhead?</a:t>
            </a:r>
          </a:p>
          <a:p>
            <a:pPr marL="0" indent="0">
              <a:buNone/>
            </a:pPr>
            <a:r>
              <a:rPr lang="en-US" sz="2400" dirty="0"/>
              <a:t>Ever wonder what’s flying above you this very second?  We have the tool that can help!</a:t>
            </a:r>
          </a:p>
          <a:p>
            <a:pPr marL="0" indent="0">
              <a:buNone/>
            </a:pPr>
            <a:r>
              <a:rPr lang="en-US" sz="2400" dirty="0"/>
              <a:t>This app will provide you the names of specific satellites… what the satellites are doing… the angle to look for them from your global location… even what they look like.</a:t>
            </a:r>
          </a:p>
          <a:p>
            <a:pPr marL="0" indent="0">
              <a:buNone/>
            </a:pPr>
            <a:r>
              <a:rPr lang="en-US" sz="2400" dirty="0"/>
              <a:t>It assess weather conditions to determine the visual viability of a search.</a:t>
            </a:r>
          </a:p>
          <a:p>
            <a:pPr marL="0" indent="0">
              <a:buNone/>
            </a:pPr>
            <a:r>
              <a:rPr lang="en-US" sz="2400" dirty="0"/>
              <a:t>This application is everything you need to learn what’s orbiting above you now and everyday.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42AA92-B166-4A7D-AC5E-92E0EC4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5DE-13D1-4861-9895-70BD0072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563" y="1760308"/>
            <a:ext cx="9032034" cy="435133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spcBef>
                <a:spcPts val="1200"/>
              </a:spcBef>
              <a:buNone/>
            </a:pPr>
            <a:r>
              <a:rPr lang="en-US" sz="2400" dirty="0"/>
              <a:t>"</a:t>
            </a:r>
            <a:r>
              <a:rPr lang="en-US" dirty="0"/>
              <a:t>Space or Satellite Enthusiast“ I spend time outdoors looking into the sky and wonder “what was that bright light?”  Or wonder “can I see a satellite tonight?”  Or just curious as to “what’s flying above right now?” </a:t>
            </a:r>
            <a:br>
              <a:rPr lang="en-US" dirty="0"/>
            </a:br>
            <a:endParaRPr lang="en-US" dirty="0"/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dirty="0"/>
              <a:t>I want to determine which satellites are passing by;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dirty="0"/>
              <a:t>I want to choose my current location or that of another city;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dirty="0"/>
              <a:t>I want to save my most recent searches;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sz="2400" dirty="0"/>
              <a:t>I want to filter by the type satellite;</a:t>
            </a:r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sz="2400" dirty="0"/>
              <a:t>I want to know if weather conditions are favorable for a view</a:t>
            </a:r>
            <a:br>
              <a:rPr lang="en-US" sz="2400" dirty="0"/>
            </a:br>
            <a:endParaRPr lang="en-US" sz="2200" dirty="0"/>
          </a:p>
          <a:p>
            <a:pPr marL="0" indent="0" fontAlgn="base">
              <a:spcBef>
                <a:spcPts val="1200"/>
              </a:spcBef>
              <a:buNone/>
            </a:pPr>
            <a:r>
              <a:rPr lang="en-US" sz="2400" dirty="0"/>
              <a:t>I can satisfy my need for and curiosity about what orbiting over 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F2B49-EC48-4515-839F-B8B1665C6FDE}"/>
              </a:ext>
            </a:extLst>
          </p:cNvPr>
          <p:cNvSpPr txBox="1"/>
          <p:nvPr/>
        </p:nvSpPr>
        <p:spPr>
          <a:xfrm>
            <a:off x="998376" y="1965590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“As 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1EB19-3836-4F4F-8A3B-96AB5A044DEF}"/>
              </a:ext>
            </a:extLst>
          </p:cNvPr>
          <p:cNvSpPr txBox="1"/>
          <p:nvPr/>
        </p:nvSpPr>
        <p:spPr>
          <a:xfrm>
            <a:off x="681136" y="3974783"/>
            <a:ext cx="167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“I Want”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76FAC-7AA4-4EC0-9722-754470461689}"/>
              </a:ext>
            </a:extLst>
          </p:cNvPr>
          <p:cNvSpPr txBox="1"/>
          <p:nvPr/>
        </p:nvSpPr>
        <p:spPr>
          <a:xfrm>
            <a:off x="627851" y="5433461"/>
            <a:ext cx="172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“so that”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894DD0-EB85-40A3-8842-502AF56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5DE-13D1-4861-9895-70BD0072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2" y="3943667"/>
            <a:ext cx="10515600" cy="1122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team started with a user story and initial UI sketch.  The specific design minimum viable product changed in iterations over time.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DD3C495-BF1A-43A9-8704-3600F345838C}"/>
              </a:ext>
            </a:extLst>
          </p:cNvPr>
          <p:cNvSpPr/>
          <p:nvPr/>
        </p:nvSpPr>
        <p:spPr>
          <a:xfrm>
            <a:off x="1203649" y="1875451"/>
            <a:ext cx="1978090" cy="113833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Story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314C332-0D73-4271-914F-874334E18899}"/>
              </a:ext>
            </a:extLst>
          </p:cNvPr>
          <p:cNvSpPr/>
          <p:nvPr/>
        </p:nvSpPr>
        <p:spPr>
          <a:xfrm>
            <a:off x="3271937" y="1897284"/>
            <a:ext cx="1978090" cy="113833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Sketch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ABD45CA-6B66-4815-84CD-50022B18C8E7}"/>
              </a:ext>
            </a:extLst>
          </p:cNvPr>
          <p:cNvSpPr/>
          <p:nvPr/>
        </p:nvSpPr>
        <p:spPr>
          <a:xfrm>
            <a:off x="5340225" y="1905948"/>
            <a:ext cx="1978090" cy="113833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APIs &amp; CSS </a:t>
            </a:r>
            <a:br>
              <a:rPr lang="en-US" dirty="0"/>
            </a:br>
            <a:r>
              <a:rPr lang="en-US" dirty="0"/>
              <a:t>Selection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67018D0-4E66-42C9-8549-4974C84872E9}"/>
              </a:ext>
            </a:extLst>
          </p:cNvPr>
          <p:cNvSpPr/>
          <p:nvPr/>
        </p:nvSpPr>
        <p:spPr>
          <a:xfrm>
            <a:off x="7408513" y="1920184"/>
            <a:ext cx="1978090" cy="113833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</a:t>
            </a:r>
          </a:p>
          <a:p>
            <a:pPr algn="ctr"/>
            <a:r>
              <a:rPr lang="en-US" dirty="0"/>
              <a:t>MVP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B7B021B-91D3-4776-AEA9-11AADDC1BAA1}"/>
              </a:ext>
            </a:extLst>
          </p:cNvPr>
          <p:cNvSpPr/>
          <p:nvPr/>
        </p:nvSpPr>
        <p:spPr>
          <a:xfrm>
            <a:off x="9562322" y="1875451"/>
            <a:ext cx="1978090" cy="113833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and Test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5171201-2DA8-4E94-9F52-681E7BC5D9B3}"/>
              </a:ext>
            </a:extLst>
          </p:cNvPr>
          <p:cNvSpPr/>
          <p:nvPr/>
        </p:nvSpPr>
        <p:spPr>
          <a:xfrm flipV="1">
            <a:off x="5963816" y="3049994"/>
            <a:ext cx="264367" cy="5057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D090691-8AB5-4B57-B7D0-97E0D56EC4A3}"/>
              </a:ext>
            </a:extLst>
          </p:cNvPr>
          <p:cNvSpPr/>
          <p:nvPr/>
        </p:nvSpPr>
        <p:spPr>
          <a:xfrm flipV="1">
            <a:off x="8128521" y="3058518"/>
            <a:ext cx="264367" cy="5057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2A4E179-3867-44CC-9EDA-AEF4B7530054}"/>
              </a:ext>
            </a:extLst>
          </p:cNvPr>
          <p:cNvSpPr/>
          <p:nvPr/>
        </p:nvSpPr>
        <p:spPr>
          <a:xfrm flipV="1">
            <a:off x="3996615" y="3084331"/>
            <a:ext cx="264367" cy="5057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7F713-7130-444C-BCE9-B2D51405FE82}"/>
              </a:ext>
            </a:extLst>
          </p:cNvPr>
          <p:cNvSpPr/>
          <p:nvPr/>
        </p:nvSpPr>
        <p:spPr>
          <a:xfrm flipV="1">
            <a:off x="10293226" y="3077251"/>
            <a:ext cx="132183" cy="505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345C16-1053-4455-B4C2-F5E6E994B069}"/>
              </a:ext>
            </a:extLst>
          </p:cNvPr>
          <p:cNvSpPr/>
          <p:nvPr/>
        </p:nvSpPr>
        <p:spPr>
          <a:xfrm flipV="1">
            <a:off x="4063480" y="3462981"/>
            <a:ext cx="6361929" cy="149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08404-9BCC-43ED-B276-6C1574807D8F}"/>
              </a:ext>
            </a:extLst>
          </p:cNvPr>
          <p:cNvSpPr txBox="1"/>
          <p:nvPr/>
        </p:nvSpPr>
        <p:spPr>
          <a:xfrm>
            <a:off x="8820257" y="3088746"/>
            <a:ext cx="10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72F92-FBC4-4764-AB29-85819727FD8E}"/>
              </a:ext>
            </a:extLst>
          </p:cNvPr>
          <p:cNvSpPr txBox="1"/>
          <p:nvPr/>
        </p:nvSpPr>
        <p:spPr>
          <a:xfrm>
            <a:off x="3745293" y="4858830"/>
            <a:ext cx="1520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Technology</a:t>
            </a:r>
          </a:p>
          <a:p>
            <a:r>
              <a:rPr lang="en-US" dirty="0">
                <a:solidFill>
                  <a:schemeClr val="bg1"/>
                </a:solidFill>
              </a:rPr>
              <a:t>HTML / CSS</a:t>
            </a:r>
          </a:p>
          <a:p>
            <a:r>
              <a:rPr lang="en-US" dirty="0">
                <a:solidFill>
                  <a:schemeClr val="bg1"/>
                </a:solidFill>
              </a:rPr>
              <a:t>Materialize</a:t>
            </a:r>
          </a:p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  <a:p>
            <a:r>
              <a:rPr lang="en-US" dirty="0">
                <a:solidFill>
                  <a:schemeClr val="bg1"/>
                </a:solidFill>
              </a:rPr>
              <a:t>jQuery</a:t>
            </a:r>
          </a:p>
          <a:p>
            <a:r>
              <a:rPr lang="en-US" dirty="0">
                <a:solidFill>
                  <a:schemeClr val="bg1"/>
                </a:solidFill>
              </a:rPr>
              <a:t>JSON/AJAX</a:t>
            </a:r>
          </a:p>
          <a:p>
            <a:r>
              <a:rPr lang="en-US" dirty="0">
                <a:solidFill>
                  <a:schemeClr val="bg1"/>
                </a:solidFill>
              </a:rPr>
              <a:t>Local Storage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379BC-02EF-4A6F-A5CD-31517F6DCD9A}"/>
              </a:ext>
            </a:extLst>
          </p:cNvPr>
          <p:cNvSpPr txBox="1"/>
          <p:nvPr/>
        </p:nvSpPr>
        <p:spPr>
          <a:xfrm>
            <a:off x="6063550" y="4997082"/>
            <a:ext cx="192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cap="all" dirty="0">
                <a:solidFill>
                  <a:schemeClr val="bg1"/>
                </a:solidFill>
              </a:rPr>
              <a:t>“3” Total APIs</a:t>
            </a:r>
          </a:p>
          <a:p>
            <a:r>
              <a:rPr lang="en-US" dirty="0">
                <a:solidFill>
                  <a:schemeClr val="bg1"/>
                </a:solidFill>
              </a:rPr>
              <a:t>Open Weather</a:t>
            </a:r>
          </a:p>
          <a:p>
            <a:r>
              <a:rPr lang="en-US" dirty="0">
                <a:solidFill>
                  <a:schemeClr val="bg1"/>
                </a:solidFill>
              </a:rPr>
              <a:t>N2YO.com (2 APIs)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7EFC993-A41A-45CE-865F-4750B91C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10949-9241-4763-8456-2E1DC50E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5" y="1690688"/>
            <a:ext cx="9713168" cy="456240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AF7B82-B0BF-47A6-AE19-FF8A179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Backlog: 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5DE-13D1-4861-9895-70BD0072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337" y="1941600"/>
            <a:ext cx="4374508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Save the category with the city in local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Change the image when category is selected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More satellite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Additional search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Projected arrival time i.e., when will satellite be in view?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FF6AD-A4A4-4DD9-B2BF-752FA9061A53}"/>
              </a:ext>
            </a:extLst>
          </p:cNvPr>
          <p:cNvSpPr txBox="1">
            <a:spLocks/>
          </p:cNvSpPr>
          <p:nvPr/>
        </p:nvSpPr>
        <p:spPr>
          <a:xfrm>
            <a:off x="6326155" y="1941600"/>
            <a:ext cx="437450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all" dirty="0"/>
              <a:t>Improved 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 a drop down box for search history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Satellite-specific images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FC41-2125-4248-B0D1-957AF20B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4CF-0BC2-400E-8745-DA1BCE3F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5DE-13D1-4861-9895-70BD0072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99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976563" algn="l"/>
              </a:tabLst>
            </a:pPr>
            <a:r>
              <a:rPr lang="en-US" sz="2400" dirty="0"/>
              <a:t>REPOSITORY: 	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https://github.com/ttanner44/OfMonstersAndMen</a:t>
            </a:r>
            <a:endParaRPr lang="en-US" sz="2400" dirty="0"/>
          </a:p>
          <a:p>
            <a:pPr marL="0" indent="0">
              <a:buNone/>
              <a:tabLst>
                <a:tab pos="2976563" algn="l"/>
              </a:tabLst>
            </a:pPr>
            <a:r>
              <a:rPr lang="en-US" sz="2400" dirty="0"/>
              <a:t>APPLICATION LINK:	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https://ttanner44.github.io/OfMonstersAndMen/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B2C03C-F3F0-4F34-9779-28C2C86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275FD32-9BF7-470A-AC37-B1C4D4B8BB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Elevator Pitch</vt:lpstr>
      <vt:lpstr>Concept</vt:lpstr>
      <vt:lpstr>Process and Technology</vt:lpstr>
      <vt:lpstr>Demo</vt:lpstr>
      <vt:lpstr>Backlog: What’s Next?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Tanner</dc:creator>
  <cp:lastModifiedBy>Tim Tanner</cp:lastModifiedBy>
  <cp:revision>16</cp:revision>
  <dcterms:created xsi:type="dcterms:W3CDTF">2020-05-15T00:17:07Z</dcterms:created>
  <dcterms:modified xsi:type="dcterms:W3CDTF">2020-05-15T03:57:26Z</dcterms:modified>
</cp:coreProperties>
</file>