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77F7-CC64-6E4F-B308-81F1EA822BDF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23F3-68A5-844E-873D-43F53D6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2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77F7-CC64-6E4F-B308-81F1EA822BDF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23F3-68A5-844E-873D-43F53D6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4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77F7-CC64-6E4F-B308-81F1EA822BDF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23F3-68A5-844E-873D-43F53D6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77F7-CC64-6E4F-B308-81F1EA822BDF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23F3-68A5-844E-873D-43F53D6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77F7-CC64-6E4F-B308-81F1EA822BDF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23F3-68A5-844E-873D-43F53D6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77F7-CC64-6E4F-B308-81F1EA822BDF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23F3-68A5-844E-873D-43F53D6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77F7-CC64-6E4F-B308-81F1EA822BDF}" type="datetimeFigureOut">
              <a:rPr lang="en-US" smtClean="0"/>
              <a:t>3/21/14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23F3-68A5-844E-873D-43F53D6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7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77F7-CC64-6E4F-B308-81F1EA822BDF}" type="datetimeFigureOut">
              <a:rPr lang="en-US" smtClean="0"/>
              <a:t>3/21/14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23F3-68A5-844E-873D-43F53D6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1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77F7-CC64-6E4F-B308-81F1EA822BDF}" type="datetimeFigureOut">
              <a:rPr lang="en-US" smtClean="0"/>
              <a:t>3/21/14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23F3-68A5-844E-873D-43F53D6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0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77F7-CC64-6E4F-B308-81F1EA822BDF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23F3-68A5-844E-873D-43F53D6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77F7-CC64-6E4F-B308-81F1EA822BDF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23F3-68A5-844E-873D-43F53D6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C77F7-CC64-6E4F-B308-81F1EA822BDF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23F3-68A5-844E-873D-43F53D67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3-21 at 1.58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"/>
            <a:ext cx="9144000" cy="55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2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56" y="1058386"/>
            <a:ext cx="883644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agency for healthcare research and quality national measures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agency for healthcare research and quality national measures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casper</a:t>
            </a:r>
            <a:r>
              <a:rPr lang="en-US" dirty="0" smtClean="0"/>
              <a:t> aspen contacts, complete </a:t>
            </a:r>
            <a:r>
              <a:rPr lang="en-US" dirty="0" err="1" smtClean="0"/>
              <a:t>qip</a:t>
            </a:r>
            <a:r>
              <a:rPr lang="en-US" dirty="0" smtClean="0"/>
              <a:t> data payment year 2013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dialysis facility compare national averages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dialysis facility compare state averages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emergency department care measures national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environmental radiation surveillance </a:t>
            </a:r>
            <a:r>
              <a:rPr lang="en-US" dirty="0" err="1" smtClean="0"/>
              <a:t>ginna</a:t>
            </a:r>
            <a:r>
              <a:rPr lang="en-US" dirty="0" smtClean="0"/>
              <a:t> station readings beginning 2009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environmental radiation surveillance </a:t>
            </a:r>
            <a:r>
              <a:rPr lang="en-US" dirty="0" err="1" smtClean="0"/>
              <a:t>ginna</a:t>
            </a:r>
            <a:r>
              <a:rPr lang="en-US" dirty="0" smtClean="0"/>
              <a:t> station readings beginning 2009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environmental radiation surveillance </a:t>
            </a:r>
            <a:r>
              <a:rPr lang="en-US" dirty="0" err="1" smtClean="0"/>
              <a:t>indian</a:t>
            </a:r>
            <a:r>
              <a:rPr lang="en-US" dirty="0" smtClean="0"/>
              <a:t> point readings beginning 2009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hospital </a:t>
            </a:r>
            <a:r>
              <a:rPr lang="en-US" dirty="0" err="1" smtClean="0"/>
              <a:t>medicare</a:t>
            </a:r>
            <a:r>
              <a:rPr lang="en-US" dirty="0" smtClean="0"/>
              <a:t> volume measures state average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home health care </a:t>
            </a:r>
            <a:r>
              <a:rPr lang="en-US" dirty="0" err="1" smtClean="0"/>
              <a:t>hhcahps</a:t>
            </a:r>
            <a:r>
              <a:rPr lang="en-US" dirty="0" smtClean="0"/>
              <a:t> state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home health care measure date range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genealogical research death index beginning 1957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hospital value based purchasing </a:t>
            </a:r>
            <a:r>
              <a:rPr lang="en-US" dirty="0" err="1" smtClean="0"/>
              <a:t>hvbp</a:t>
            </a:r>
            <a:r>
              <a:rPr lang="en-US" dirty="0" smtClean="0"/>
              <a:t> heart failure scores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hospital value based purchasing </a:t>
            </a:r>
            <a:r>
              <a:rPr lang="en-US" dirty="0" err="1" smtClean="0"/>
              <a:t>hvbp</a:t>
            </a:r>
            <a:r>
              <a:rPr lang="en-US" dirty="0" smtClean="0"/>
              <a:t> heart failure scores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medicare</a:t>
            </a:r>
            <a:r>
              <a:rPr lang="en-US" dirty="0" smtClean="0"/>
              <a:t> spending per patient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nursing home weekly bed census last submission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prevalence of behavioral health conditions in past year among adults aged 1864 years with,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7181" y="267582"/>
            <a:ext cx="382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Query:	“</a:t>
            </a:r>
            <a:r>
              <a:rPr lang="en-US" sz="2800" dirty="0" err="1" smtClean="0"/>
              <a:t>als</a:t>
            </a:r>
            <a:r>
              <a:rPr lang="en-US" sz="2800" dirty="0" smtClean="0"/>
              <a:t> cases”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278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34" y="0"/>
            <a:ext cx="5273821" cy="3324041"/>
          </a:xfrm>
          <a:prstGeom prst="rect">
            <a:avLst/>
          </a:prstGeom>
        </p:spPr>
      </p:pic>
      <p:pic>
        <p:nvPicPr>
          <p:cNvPr id="5" name="Picture 4" descr="t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67" y="3433943"/>
            <a:ext cx="5276088" cy="342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3-21 at 1.31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3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3-21 at 1.3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4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3-21 at 1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8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3-21 at 1.33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8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3-21 at 1.36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7455" y="372003"/>
            <a:ext cx="2873737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life expectancy race</a:t>
            </a:r>
          </a:p>
          <a:p>
            <a:r>
              <a:rPr lang="en-US" dirty="0" smtClean="0"/>
              <a:t>family healthcare cost</a:t>
            </a:r>
          </a:p>
          <a:p>
            <a:r>
              <a:rPr lang="en-US" dirty="0" smtClean="0"/>
              <a:t>smoking</a:t>
            </a:r>
          </a:p>
          <a:p>
            <a:r>
              <a:rPr lang="en-US" dirty="0" smtClean="0"/>
              <a:t>state healthcare cost</a:t>
            </a:r>
          </a:p>
          <a:p>
            <a:r>
              <a:rPr lang="en-US" dirty="0" err="1" smtClean="0"/>
              <a:t>hiv</a:t>
            </a:r>
            <a:r>
              <a:rPr lang="en-US" dirty="0" smtClean="0"/>
              <a:t> cases</a:t>
            </a:r>
          </a:p>
          <a:p>
            <a:r>
              <a:rPr lang="en-US" dirty="0" smtClean="0"/>
              <a:t>health professional shortage</a:t>
            </a:r>
          </a:p>
          <a:p>
            <a:r>
              <a:rPr lang="en-US" dirty="0" smtClean="0"/>
              <a:t>physician bonuses</a:t>
            </a:r>
          </a:p>
          <a:p>
            <a:r>
              <a:rPr lang="en-US" dirty="0" smtClean="0"/>
              <a:t>nursing home costs</a:t>
            </a:r>
          </a:p>
          <a:p>
            <a:r>
              <a:rPr lang="en-US" dirty="0" smtClean="0"/>
              <a:t>births in </a:t>
            </a:r>
            <a:r>
              <a:rPr lang="en-US" dirty="0" err="1" smtClean="0"/>
              <a:t>illinois</a:t>
            </a:r>
            <a:endParaRPr lang="en-US" dirty="0" smtClean="0"/>
          </a:p>
          <a:p>
            <a:r>
              <a:rPr lang="en-US" dirty="0" smtClean="0"/>
              <a:t>cancer cases </a:t>
            </a:r>
            <a:r>
              <a:rPr lang="en-US" dirty="0" err="1" smtClean="0"/>
              <a:t>america</a:t>
            </a:r>
            <a:endParaRPr lang="en-US" dirty="0" smtClean="0"/>
          </a:p>
          <a:p>
            <a:r>
              <a:rPr lang="en-US" dirty="0" smtClean="0"/>
              <a:t>infant death causes</a:t>
            </a:r>
          </a:p>
          <a:p>
            <a:r>
              <a:rPr lang="en-US" dirty="0" err="1" smtClean="0"/>
              <a:t>als</a:t>
            </a:r>
            <a:r>
              <a:rPr lang="en-US" dirty="0" smtClean="0"/>
              <a:t> cases</a:t>
            </a:r>
          </a:p>
          <a:p>
            <a:r>
              <a:rPr lang="en-US" dirty="0" smtClean="0"/>
              <a:t>common </a:t>
            </a:r>
            <a:r>
              <a:rPr lang="en-US" dirty="0" err="1" smtClean="0"/>
              <a:t>stds</a:t>
            </a:r>
            <a:r>
              <a:rPr lang="en-US" dirty="0" smtClean="0"/>
              <a:t> </a:t>
            </a:r>
            <a:r>
              <a:rPr lang="en-US" dirty="0" err="1" smtClean="0"/>
              <a:t>america</a:t>
            </a:r>
            <a:endParaRPr lang="en-US" dirty="0" smtClean="0"/>
          </a:p>
          <a:p>
            <a:r>
              <a:rPr lang="en-US" dirty="0" smtClean="0"/>
              <a:t>hypertension</a:t>
            </a:r>
          </a:p>
          <a:p>
            <a:r>
              <a:rPr lang="en-US" dirty="0" smtClean="0"/>
              <a:t>birth weight</a:t>
            </a:r>
          </a:p>
          <a:p>
            <a:r>
              <a:rPr lang="en-US" dirty="0" smtClean="0"/>
              <a:t>healthcare by state</a:t>
            </a:r>
          </a:p>
          <a:p>
            <a:r>
              <a:rPr lang="en-US" dirty="0" smtClean="0"/>
              <a:t>vaccination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obesity</a:t>
            </a:r>
          </a:p>
          <a:p>
            <a:r>
              <a:rPr lang="en-US" dirty="0" smtClean="0"/>
              <a:t>heart attack</a:t>
            </a:r>
          </a:p>
          <a:p>
            <a:r>
              <a:rPr lang="en-US" dirty="0" smtClean="0"/>
              <a:t>underweight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4659" y="524403"/>
            <a:ext cx="2873737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hospital cost</a:t>
            </a:r>
          </a:p>
          <a:p>
            <a:r>
              <a:rPr lang="en-US" dirty="0" smtClean="0"/>
              <a:t>drug license</a:t>
            </a:r>
          </a:p>
          <a:p>
            <a:r>
              <a:rPr lang="en-US" dirty="0" smtClean="0"/>
              <a:t>health insurance</a:t>
            </a:r>
          </a:p>
          <a:p>
            <a:r>
              <a:rPr lang="en-US" dirty="0" smtClean="0"/>
              <a:t>child care</a:t>
            </a:r>
          </a:p>
          <a:p>
            <a:r>
              <a:rPr lang="en-US" dirty="0" smtClean="0"/>
              <a:t>diet</a:t>
            </a:r>
          </a:p>
          <a:p>
            <a:r>
              <a:rPr lang="en-US" dirty="0" smtClean="0"/>
              <a:t>prescription drugs</a:t>
            </a:r>
          </a:p>
          <a:p>
            <a:r>
              <a:rPr lang="en-US" dirty="0" smtClean="0"/>
              <a:t>disability</a:t>
            </a:r>
          </a:p>
          <a:p>
            <a:r>
              <a:rPr lang="en-US" dirty="0" smtClean="0"/>
              <a:t>medical equipment</a:t>
            </a:r>
          </a:p>
          <a:p>
            <a:r>
              <a:rPr lang="en-US" dirty="0" smtClean="0"/>
              <a:t>nutrition</a:t>
            </a:r>
          </a:p>
          <a:p>
            <a:r>
              <a:rPr lang="en-US" dirty="0" smtClean="0"/>
              <a:t>hospital deficiencies</a:t>
            </a:r>
          </a:p>
          <a:p>
            <a:r>
              <a:rPr lang="en-US" dirty="0" smtClean="0"/>
              <a:t>hospitals by state</a:t>
            </a:r>
          </a:p>
          <a:p>
            <a:r>
              <a:rPr lang="en-US" dirty="0" smtClean="0"/>
              <a:t>immunizations</a:t>
            </a:r>
          </a:p>
          <a:p>
            <a:r>
              <a:rPr lang="en-US" dirty="0" smtClean="0"/>
              <a:t>patient happiness</a:t>
            </a:r>
          </a:p>
          <a:p>
            <a:r>
              <a:rPr lang="en-US" dirty="0" smtClean="0"/>
              <a:t>pneumonia</a:t>
            </a:r>
          </a:p>
          <a:p>
            <a:r>
              <a:rPr lang="en-US" dirty="0" smtClean="0"/>
              <a:t>dialysis cost</a:t>
            </a:r>
          </a:p>
          <a:p>
            <a:r>
              <a:rPr lang="en-US" dirty="0" smtClean="0"/>
              <a:t>hospital locations</a:t>
            </a:r>
          </a:p>
          <a:p>
            <a:r>
              <a:rPr lang="en-US" dirty="0" smtClean="0"/>
              <a:t>radiation</a:t>
            </a:r>
          </a:p>
          <a:p>
            <a:r>
              <a:rPr lang="en-US" dirty="0" smtClean="0"/>
              <a:t>substance abuse</a:t>
            </a:r>
          </a:p>
          <a:p>
            <a:r>
              <a:rPr lang="en-US" dirty="0" smtClean="0"/>
              <a:t>birth defects</a:t>
            </a:r>
          </a:p>
          <a:p>
            <a:r>
              <a:rPr lang="en-US" dirty="0" smtClean="0"/>
              <a:t>behavioral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7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5138"/>
            <a:ext cx="8229600" cy="1143000"/>
          </a:xfrm>
        </p:spPr>
        <p:txBody>
          <a:bodyPr/>
          <a:lstStyle/>
          <a:p>
            <a:r>
              <a:rPr lang="en-US" dirty="0" smtClean="0"/>
              <a:t>Labeler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293" y="900186"/>
            <a:ext cx="901570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 qid:1 0:NaN 1:NaN 2:0.0 3:0.0 4:3 # '</a:t>
            </a:r>
            <a:r>
              <a:rPr lang="en-US" sz="1600" dirty="0" err="1" smtClean="0"/>
              <a:t>als</a:t>
            </a:r>
            <a:r>
              <a:rPr lang="en-US" sz="1600" dirty="0" smtClean="0"/>
              <a:t> cases' agency-for-healthcare-research-and-quality-national-measures.csv</a:t>
            </a:r>
          </a:p>
          <a:p>
            <a:r>
              <a:rPr lang="en-US" sz="1600" dirty="0" smtClean="0"/>
              <a:t>1 qid:1 0:NaN 1:NaN 2:0.0 3:0.0 4:3 # '</a:t>
            </a:r>
            <a:r>
              <a:rPr lang="en-US" sz="1600" dirty="0" err="1" smtClean="0"/>
              <a:t>als</a:t>
            </a:r>
            <a:r>
              <a:rPr lang="en-US" sz="1600" dirty="0" smtClean="0"/>
              <a:t> cases' agency-for-healthcare-research-and-quality-national-measures.csv</a:t>
            </a:r>
          </a:p>
          <a:p>
            <a:r>
              <a:rPr lang="en-US" sz="1600" dirty="0" smtClean="0"/>
              <a:t>1 qid:1 0:NaN 1:NaN 2:0.0 3:0.0 4:4 # '</a:t>
            </a:r>
            <a:r>
              <a:rPr lang="en-US" sz="1600" dirty="0" err="1" smtClean="0"/>
              <a:t>als</a:t>
            </a:r>
            <a:r>
              <a:rPr lang="en-US" sz="1600" dirty="0" smtClean="0"/>
              <a:t> cases' </a:t>
            </a:r>
            <a:r>
              <a:rPr lang="en-US" sz="1600" dirty="0" err="1" smtClean="0"/>
              <a:t>casper</a:t>
            </a:r>
            <a:r>
              <a:rPr lang="en-US" sz="1600" dirty="0" smtClean="0"/>
              <a:t>-aspen-</a:t>
            </a:r>
            <a:r>
              <a:rPr lang="en-US" sz="1600" dirty="0" err="1" smtClean="0"/>
              <a:t>contacts.csv</a:t>
            </a:r>
            <a:endParaRPr lang="en-US" sz="1600" dirty="0" smtClean="0"/>
          </a:p>
          <a:p>
            <a:r>
              <a:rPr lang="en-US" sz="1600" dirty="0" smtClean="0"/>
              <a:t>1 qid:1 0:0.0 1:NaN 2:0.0 3:0.0 4:45 # '</a:t>
            </a:r>
            <a:r>
              <a:rPr lang="en-US" sz="1600" dirty="0" err="1" smtClean="0"/>
              <a:t>als</a:t>
            </a:r>
            <a:r>
              <a:rPr lang="en-US" sz="1600" dirty="0" smtClean="0"/>
              <a:t> cases' complete-qip-data-payment-year-2013.csv</a:t>
            </a:r>
          </a:p>
          <a:p>
            <a:r>
              <a:rPr lang="en-US" sz="1600" dirty="0" smtClean="0"/>
              <a:t>1 qid:1 0:NaN 1:NaN 2:0.0 3:0.0 4:24 # '</a:t>
            </a:r>
            <a:r>
              <a:rPr lang="en-US" sz="1600" dirty="0" err="1" smtClean="0"/>
              <a:t>als</a:t>
            </a:r>
            <a:r>
              <a:rPr lang="en-US" sz="1600" dirty="0" smtClean="0"/>
              <a:t> cases' dialysis-facility-compare-national-</a:t>
            </a:r>
            <a:r>
              <a:rPr lang="en-US" sz="1600" dirty="0" err="1" smtClean="0"/>
              <a:t>averages.csv</a:t>
            </a:r>
            <a:endParaRPr lang="en-US" sz="1600" dirty="0" smtClean="0"/>
          </a:p>
          <a:p>
            <a:r>
              <a:rPr lang="en-US" sz="1600" dirty="0" smtClean="0"/>
              <a:t>1 qid:1 0:NaN 1:NaN 2:0.0 3:0.0 4:24 # '</a:t>
            </a:r>
            <a:r>
              <a:rPr lang="en-US" sz="1600" dirty="0" err="1" smtClean="0"/>
              <a:t>als</a:t>
            </a:r>
            <a:r>
              <a:rPr lang="en-US" sz="1600" dirty="0" smtClean="0"/>
              <a:t> cases' dialysis-facility-compare-state-</a:t>
            </a:r>
            <a:r>
              <a:rPr lang="en-US" sz="1600" dirty="0" err="1" smtClean="0"/>
              <a:t>averages.csv</a:t>
            </a:r>
            <a:endParaRPr lang="en-US" sz="1600" dirty="0" smtClean="0"/>
          </a:p>
          <a:p>
            <a:r>
              <a:rPr lang="en-US" sz="1600" dirty="0" smtClean="0"/>
              <a:t>1 qid:1 0:NaN 1:NaN 2:0.0 3:0.0 4:5 # '</a:t>
            </a:r>
            <a:r>
              <a:rPr lang="en-US" sz="1600" dirty="0" err="1" smtClean="0"/>
              <a:t>als</a:t>
            </a:r>
            <a:r>
              <a:rPr lang="en-US" sz="1600" dirty="0" smtClean="0"/>
              <a:t> cases' emergency-department-care-measures-</a:t>
            </a:r>
            <a:r>
              <a:rPr lang="en-US" sz="1600" dirty="0" err="1" smtClean="0"/>
              <a:t>national.csv</a:t>
            </a:r>
            <a:endParaRPr lang="en-US" sz="1600" dirty="0" smtClean="0"/>
          </a:p>
          <a:p>
            <a:r>
              <a:rPr lang="en-US" sz="1600" dirty="0" smtClean="0"/>
              <a:t>1 qid:1 0:NaN 1:NaN 2:0.0 3:0.0 4:10 # '</a:t>
            </a:r>
            <a:r>
              <a:rPr lang="en-US" sz="1600" dirty="0" err="1" smtClean="0"/>
              <a:t>als</a:t>
            </a:r>
            <a:r>
              <a:rPr lang="en-US" sz="1600" dirty="0" smtClean="0"/>
              <a:t> cases' environmental-radiation-surveillance-ginna-station-readings-beginning-2009.csv</a:t>
            </a:r>
          </a:p>
          <a:p>
            <a:r>
              <a:rPr lang="en-US" sz="1600" dirty="0" smtClean="0"/>
              <a:t>1 qid:1 0:NaN 1:NaN 2:0.0 3:0.0 4:10 # '</a:t>
            </a:r>
            <a:r>
              <a:rPr lang="en-US" sz="1600" dirty="0" err="1" smtClean="0"/>
              <a:t>als</a:t>
            </a:r>
            <a:r>
              <a:rPr lang="en-US" sz="1600" dirty="0" smtClean="0"/>
              <a:t> cases' environmental-radiation-surveillance-ginna-station-readings-beginning-2009.csv</a:t>
            </a:r>
          </a:p>
          <a:p>
            <a:r>
              <a:rPr lang="en-US" sz="1600" dirty="0" smtClean="0"/>
              <a:t>1 qid:1 0:NaN 1:NaN 2:0.0 3:0.0 4:10 # '</a:t>
            </a:r>
            <a:r>
              <a:rPr lang="en-US" sz="1600" dirty="0" err="1" smtClean="0"/>
              <a:t>als</a:t>
            </a:r>
            <a:r>
              <a:rPr lang="en-US" sz="1600" dirty="0" smtClean="0"/>
              <a:t> cases' environmental-radiation-surveillance-indian-point-readings-beginning-2009.csv</a:t>
            </a:r>
          </a:p>
          <a:p>
            <a:r>
              <a:rPr lang="en-US" sz="1600" dirty="0" smtClean="0"/>
              <a:t>1 qid:1 0:8.062454389688334E-6 1:8.062454389688334E-6 2:1.3605220050829102E-6 3:0.0 4:10 # '</a:t>
            </a:r>
            <a:r>
              <a:rPr lang="en-US" sz="1600" dirty="0" err="1" smtClean="0"/>
              <a:t>als</a:t>
            </a:r>
            <a:r>
              <a:rPr lang="en-US" sz="1600" dirty="0" smtClean="0"/>
              <a:t> cases' genealogical-research-death-index-beginning-1957.csv</a:t>
            </a:r>
          </a:p>
          <a:p>
            <a:r>
              <a:rPr lang="en-US" sz="1600" dirty="0" smtClean="0"/>
              <a:t>1 qid:1 0:NaN 1:NaN 2:0.0 3:0.0 4:11 # '</a:t>
            </a:r>
            <a:r>
              <a:rPr lang="en-US" sz="1600" dirty="0" err="1" smtClean="0"/>
              <a:t>als</a:t>
            </a:r>
            <a:r>
              <a:rPr lang="en-US" sz="1600" dirty="0" smtClean="0"/>
              <a:t> cases' home-health-care-</a:t>
            </a:r>
            <a:r>
              <a:rPr lang="en-US" sz="1600" dirty="0" err="1" smtClean="0"/>
              <a:t>hhcahps</a:t>
            </a:r>
            <a:r>
              <a:rPr lang="en-US" sz="1600" dirty="0" smtClean="0"/>
              <a:t>-state-</a:t>
            </a:r>
            <a:r>
              <a:rPr lang="en-US" sz="1600" dirty="0" err="1" smtClean="0"/>
              <a:t>data.csv</a:t>
            </a:r>
            <a:endParaRPr lang="en-US" sz="1600" dirty="0" smtClean="0"/>
          </a:p>
          <a:p>
            <a:r>
              <a:rPr lang="en-US" sz="1600" dirty="0" smtClean="0"/>
              <a:t>1 qid:1 0:NaN 1:NaN 2:0.0 3:0.0 4:2 # '</a:t>
            </a:r>
            <a:r>
              <a:rPr lang="en-US" sz="1600" dirty="0" err="1" smtClean="0"/>
              <a:t>als</a:t>
            </a:r>
            <a:r>
              <a:rPr lang="en-US" sz="1600" dirty="0" smtClean="0"/>
              <a:t> cases' home-health-care-measure-date-</a:t>
            </a:r>
            <a:r>
              <a:rPr lang="en-US" sz="1600" dirty="0" err="1" smtClean="0"/>
              <a:t>range.csv</a:t>
            </a:r>
            <a:endParaRPr lang="en-US" sz="1600" dirty="0" smtClean="0"/>
          </a:p>
          <a:p>
            <a:r>
              <a:rPr lang="en-US" sz="1600" dirty="0" smtClean="0"/>
              <a:t>1 qid:1 0:NaN 1:2.826065534929896E-4 2:5.2136284247021716E-5 3:0.0 4:4 # '</a:t>
            </a:r>
            <a:r>
              <a:rPr lang="en-US" sz="1600" dirty="0" err="1" smtClean="0"/>
              <a:t>als</a:t>
            </a:r>
            <a:r>
              <a:rPr lang="en-US" sz="1600" dirty="0" smtClean="0"/>
              <a:t> cases' hospital-</a:t>
            </a:r>
            <a:r>
              <a:rPr lang="en-US" sz="1600" dirty="0" err="1" smtClean="0"/>
              <a:t>medicare</a:t>
            </a:r>
            <a:r>
              <a:rPr lang="en-US" sz="1600" dirty="0" smtClean="0"/>
              <a:t>-volume-measures-state-</a:t>
            </a:r>
            <a:r>
              <a:rPr lang="en-US" sz="1600" dirty="0" err="1" smtClean="0"/>
              <a:t>average.csv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6751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736</Words>
  <Application>Microsoft Macintosh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Labeler Demo</vt:lpstr>
      <vt:lpstr>PowerPoint Presentation</vt:lpstr>
      <vt:lpstr>PowerPoint Presentation</vt:lpstr>
      <vt:lpstr>PowerPoint Presentation</vt:lpstr>
    </vt:vector>
  </TitlesOfParts>
  <Company>Northwestern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Wikitables</dc:title>
  <dc:creator>Grant Sheldon</dc:creator>
  <cp:lastModifiedBy>Grant Sheldon</cp:lastModifiedBy>
  <cp:revision>5</cp:revision>
  <dcterms:created xsi:type="dcterms:W3CDTF">2014-03-21T06:28:22Z</dcterms:created>
  <dcterms:modified xsi:type="dcterms:W3CDTF">2014-03-21T07:29:44Z</dcterms:modified>
</cp:coreProperties>
</file>